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7"/>
  </p:notesMasterIdLst>
  <p:sldIdLst>
    <p:sldId id="256" r:id="rId2"/>
    <p:sldId id="259" r:id="rId3"/>
    <p:sldId id="260" r:id="rId4"/>
    <p:sldId id="261" r:id="rId5"/>
    <p:sldId id="262" r:id="rId6"/>
  </p:sldIdLst>
  <p:sldSz cx="12192000" cy="6858000"/>
  <p:notesSz cx="6858000" cy="9144000"/>
  <p:defaultText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FFFCF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CE4ED13-B9CD-644A-AA86-D792FF999CEB}" v="118" dt="2024-01-17T17:48:02.324"/>
    <p1510:client id="{FE278663-F72B-4910-98C5-1493FB952EC4}" v="6302" dt="2024-01-17T17:50:48.57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13" Type="http://schemas.microsoft.com/office/2015/10/relationships/revisionInfo" Target="revisionInfo.xml"/><Relationship Id="rId3" Type="http://schemas.openxmlformats.org/officeDocument/2006/relationships/slide" Target="slides/slide2.xml"/><Relationship Id="rId7" Type="http://schemas.openxmlformats.org/officeDocument/2006/relationships/notesMaster" Target="notesMasters/notesMaster1.xml"/><Relationship Id="rId12" Type="http://schemas.microsoft.com/office/2016/11/relationships/changesInfo" Target="changesInfos/changesInfo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uest User" providerId="Windows Live" clId="Web-{FE278663-F72B-4910-98C5-1493FB952EC4}"/>
    <pc:docChg chg="addSld delSld modSld sldOrd">
      <pc:chgData name="Guest User" userId="" providerId="Windows Live" clId="Web-{FE278663-F72B-4910-98C5-1493FB952EC4}" dt="2024-01-17T17:50:48.570" v="3489" actId="14100"/>
      <pc:docMkLst>
        <pc:docMk/>
      </pc:docMkLst>
      <pc:sldChg chg="addSp delSp modSp add del modNotes">
        <pc:chgData name="Guest User" userId="" providerId="Windows Live" clId="Web-{FE278663-F72B-4910-98C5-1493FB952EC4}" dt="2024-01-17T17:50:48.570" v="3489" actId="14100"/>
        <pc:sldMkLst>
          <pc:docMk/>
          <pc:sldMk cId="109857222" sldId="256"/>
        </pc:sldMkLst>
        <pc:spChg chg="mod">
          <ac:chgData name="Guest User" userId="" providerId="Windows Live" clId="Web-{FE278663-F72B-4910-98C5-1493FB952EC4}" dt="2024-01-17T15:35:29.438" v="33" actId="14100"/>
          <ac:spMkLst>
            <pc:docMk/>
            <pc:sldMk cId="109857222" sldId="256"/>
            <ac:spMk id="2" creationId="{4F91FEA1-55A1-AE78-560A-D1CDCCF0D3A1}"/>
          </ac:spMkLst>
        </pc:spChg>
        <pc:spChg chg="mod ord">
          <ac:chgData name="Guest User" userId="" providerId="Windows Live" clId="Web-{FE278663-F72B-4910-98C5-1493FB952EC4}" dt="2024-01-17T16:55:56.984" v="3414" actId="14100"/>
          <ac:spMkLst>
            <pc:docMk/>
            <pc:sldMk cId="109857222" sldId="256"/>
            <ac:spMk id="3" creationId="{B16AE1A3-2390-84BA-24ED-E3DF09BD88FD}"/>
          </ac:spMkLst>
        </pc:spChg>
        <pc:spChg chg="add mod">
          <ac:chgData name="Guest User" userId="" providerId="Windows Live" clId="Web-{FE278663-F72B-4910-98C5-1493FB952EC4}" dt="2024-01-17T16:52:41.464" v="3353" actId="20577"/>
          <ac:spMkLst>
            <pc:docMk/>
            <pc:sldMk cId="109857222" sldId="256"/>
            <ac:spMk id="5" creationId="{1A712565-B334-6875-AD9F-EB84014D3284}"/>
          </ac:spMkLst>
        </pc:spChg>
        <pc:spChg chg="add mod ord">
          <ac:chgData name="Guest User" userId="" providerId="Windows Live" clId="Web-{FE278663-F72B-4910-98C5-1493FB952EC4}" dt="2024-01-17T16:55:36.765" v="3409" actId="20577"/>
          <ac:spMkLst>
            <pc:docMk/>
            <pc:sldMk cId="109857222" sldId="256"/>
            <ac:spMk id="6" creationId="{DC3041CB-D9EA-F570-A706-4048B0C03475}"/>
          </ac:spMkLst>
        </pc:spChg>
        <pc:spChg chg="add del mod ord">
          <ac:chgData name="Guest User" userId="" providerId="Windows Live" clId="Web-{FE278663-F72B-4910-98C5-1493FB952EC4}" dt="2024-01-17T17:46:07.905" v="3457"/>
          <ac:spMkLst>
            <pc:docMk/>
            <pc:sldMk cId="109857222" sldId="256"/>
            <ac:spMk id="10" creationId="{16E7415E-2EA0-9BB0-400F-70F4E5E82C08}"/>
          </ac:spMkLst>
        </pc:spChg>
        <pc:spChg chg="add mod ord">
          <ac:chgData name="Guest User" userId="" providerId="Windows Live" clId="Web-{FE278663-F72B-4910-98C5-1493FB952EC4}" dt="2024-01-17T17:50:48.570" v="3489" actId="14100"/>
          <ac:spMkLst>
            <pc:docMk/>
            <pc:sldMk cId="109857222" sldId="256"/>
            <ac:spMk id="12" creationId="{B72004B0-4604-2F56-F581-20AA318BE3A2}"/>
          </ac:spMkLst>
        </pc:spChg>
        <pc:picChg chg="mod ord">
          <ac:chgData name="Guest User" userId="" providerId="Windows Live" clId="Web-{FE278663-F72B-4910-98C5-1493FB952EC4}" dt="2024-01-17T17:46:36.672" v="3463" actId="1076"/>
          <ac:picMkLst>
            <pc:docMk/>
            <pc:sldMk cId="109857222" sldId="256"/>
            <ac:picMk id="1026" creationId="{6504EA73-8DC3-F6B8-5708-4DA3FE0861A6}"/>
          </ac:picMkLst>
        </pc:picChg>
        <pc:cxnChg chg="add mod">
          <ac:chgData name="Guest User" userId="" providerId="Windows Live" clId="Web-{FE278663-F72B-4910-98C5-1493FB952EC4}" dt="2024-01-17T16:55:19.311" v="3407" actId="14100"/>
          <ac:cxnSpMkLst>
            <pc:docMk/>
            <pc:sldMk cId="109857222" sldId="256"/>
            <ac:cxnSpMk id="7" creationId="{431028E6-035D-3F32-357C-B2DAF3139E80}"/>
          </ac:cxnSpMkLst>
        </pc:cxnChg>
        <pc:cxnChg chg="add mod">
          <ac:chgData name="Guest User" userId="" providerId="Windows Live" clId="Web-{FE278663-F72B-4910-98C5-1493FB952EC4}" dt="2024-01-17T16:55:07.452" v="3405"/>
          <ac:cxnSpMkLst>
            <pc:docMk/>
            <pc:sldMk cId="109857222" sldId="256"/>
            <ac:cxnSpMk id="8" creationId="{427A1480-1B60-84EA-D9FA-00E4B8B5AFFF}"/>
          </ac:cxnSpMkLst>
        </pc:cxnChg>
        <pc:cxnChg chg="add mod">
          <ac:chgData name="Guest User" userId="" providerId="Windows Live" clId="Web-{FE278663-F72B-4910-98C5-1493FB952EC4}" dt="2024-01-17T16:55:03.420" v="3404"/>
          <ac:cxnSpMkLst>
            <pc:docMk/>
            <pc:sldMk cId="109857222" sldId="256"/>
            <ac:cxnSpMk id="9" creationId="{2A2E6830-24D4-36AE-8D73-095806705795}"/>
          </ac:cxnSpMkLst>
        </pc:cxnChg>
      </pc:sldChg>
      <pc:sldChg chg="del">
        <pc:chgData name="Guest User" userId="" providerId="Windows Live" clId="Web-{FE278663-F72B-4910-98C5-1493FB952EC4}" dt="2024-01-17T16:14:08.506" v="1594"/>
        <pc:sldMkLst>
          <pc:docMk/>
          <pc:sldMk cId="772913054" sldId="257"/>
        </pc:sldMkLst>
      </pc:sldChg>
      <pc:sldChg chg="addSp modSp new del">
        <pc:chgData name="Guest User" userId="" providerId="Windows Live" clId="Web-{FE278663-F72B-4910-98C5-1493FB952EC4}" dt="2024-01-17T15:51:42.929" v="415"/>
        <pc:sldMkLst>
          <pc:docMk/>
          <pc:sldMk cId="508820725" sldId="258"/>
        </pc:sldMkLst>
        <pc:spChg chg="mod">
          <ac:chgData name="Guest User" userId="" providerId="Windows Live" clId="Web-{FE278663-F72B-4910-98C5-1493FB952EC4}" dt="2024-01-17T15:37:05.440" v="78" actId="20577"/>
          <ac:spMkLst>
            <pc:docMk/>
            <pc:sldMk cId="508820725" sldId="258"/>
            <ac:spMk id="2" creationId="{BFC43A44-685F-6DED-C3A9-15A667DDF833}"/>
          </ac:spMkLst>
        </pc:spChg>
        <pc:spChg chg="mod">
          <ac:chgData name="Guest User" userId="" providerId="Windows Live" clId="Web-{FE278663-F72B-4910-98C5-1493FB952EC4}" dt="2024-01-17T15:36:21.486" v="53" actId="14100"/>
          <ac:spMkLst>
            <pc:docMk/>
            <pc:sldMk cId="508820725" sldId="258"/>
            <ac:spMk id="3" creationId="{DDAA6C72-AE66-E6E2-1981-CE3947301CBE}"/>
          </ac:spMkLst>
        </pc:spChg>
        <pc:spChg chg="add mod">
          <ac:chgData name="Guest User" userId="" providerId="Windows Live" clId="Web-{FE278663-F72B-4910-98C5-1493FB952EC4}" dt="2024-01-17T15:36:04.626" v="49" actId="1076"/>
          <ac:spMkLst>
            <pc:docMk/>
            <pc:sldMk cId="508820725" sldId="258"/>
            <ac:spMk id="5" creationId="{E6482009-4CC8-E43B-A9B2-A36675BE7A2D}"/>
          </ac:spMkLst>
        </pc:spChg>
        <pc:spChg chg="add">
          <ac:chgData name="Guest User" userId="" providerId="Windows Live" clId="Web-{FE278663-F72B-4910-98C5-1493FB952EC4}" dt="2024-01-17T15:37:38.941" v="79"/>
          <ac:spMkLst>
            <pc:docMk/>
            <pc:sldMk cId="508820725" sldId="258"/>
            <ac:spMk id="6" creationId="{7AFB46CC-48E4-42BA-78AC-98653FA11828}"/>
          </ac:spMkLst>
        </pc:spChg>
      </pc:sldChg>
      <pc:sldChg chg="addSp delSp modSp add del replId">
        <pc:chgData name="Guest User" userId="" providerId="Windows Live" clId="Web-{FE278663-F72B-4910-98C5-1493FB952EC4}" dt="2024-01-17T16:59:13.035" v="3445" actId="14100"/>
        <pc:sldMkLst>
          <pc:docMk/>
          <pc:sldMk cId="383196568" sldId="259"/>
        </pc:sldMkLst>
        <pc:spChg chg="mod">
          <ac:chgData name="Guest User" userId="" providerId="Windows Live" clId="Web-{FE278663-F72B-4910-98C5-1493FB952EC4}" dt="2024-01-17T15:42:03.868" v="232" actId="20577"/>
          <ac:spMkLst>
            <pc:docMk/>
            <pc:sldMk cId="383196568" sldId="259"/>
            <ac:spMk id="2" creationId="{347F0A89-99D2-11D9-282A-BFC648F180CB}"/>
          </ac:spMkLst>
        </pc:spChg>
        <pc:spChg chg="del">
          <ac:chgData name="Guest User" userId="" providerId="Windows Live" clId="Web-{FE278663-F72B-4910-98C5-1493FB952EC4}" dt="2024-01-17T15:37:53.316" v="81"/>
          <ac:spMkLst>
            <pc:docMk/>
            <pc:sldMk cId="383196568" sldId="259"/>
            <ac:spMk id="3" creationId="{67229BF8-06F9-BA3B-DEEF-6E1C3127C938}"/>
          </ac:spMkLst>
        </pc:spChg>
        <pc:spChg chg="add del mod">
          <ac:chgData name="Guest User" userId="" providerId="Windows Live" clId="Web-{FE278663-F72B-4910-98C5-1493FB952EC4}" dt="2024-01-17T15:38:37.629" v="146"/>
          <ac:spMkLst>
            <pc:docMk/>
            <pc:sldMk cId="383196568" sldId="259"/>
            <ac:spMk id="4" creationId="{99DA4E89-7DAF-9CA6-E462-5BDA0AE3EA3D}"/>
          </ac:spMkLst>
        </pc:spChg>
        <pc:spChg chg="del mod">
          <ac:chgData name="Guest User" userId="" providerId="Windows Live" clId="Web-{FE278663-F72B-4910-98C5-1493FB952EC4}" dt="2024-01-17T16:04:27.446" v="1051"/>
          <ac:spMkLst>
            <pc:docMk/>
            <pc:sldMk cId="383196568" sldId="259"/>
            <ac:spMk id="6" creationId="{FA688D02-E662-CFB4-E8BC-5ECAB0047174}"/>
          </ac:spMkLst>
        </pc:spChg>
        <pc:spChg chg="add del">
          <ac:chgData name="Guest User" userId="" providerId="Windows Live" clId="Web-{FE278663-F72B-4910-98C5-1493FB952EC4}" dt="2024-01-17T15:38:53.192" v="153"/>
          <ac:spMkLst>
            <pc:docMk/>
            <pc:sldMk cId="383196568" sldId="259"/>
            <ac:spMk id="7" creationId="{E715C166-6989-CCAF-DB11-FF5DEB7C0A2C}"/>
          </ac:spMkLst>
        </pc:spChg>
        <pc:spChg chg="add mod">
          <ac:chgData name="Guest User" userId="" providerId="Windows Live" clId="Web-{FE278663-F72B-4910-98C5-1493FB952EC4}" dt="2024-01-17T16:13:21.786" v="1584" actId="1076"/>
          <ac:spMkLst>
            <pc:docMk/>
            <pc:sldMk cId="383196568" sldId="259"/>
            <ac:spMk id="8" creationId="{1F5D6566-66AC-08EC-7C9D-2A5CEEB23288}"/>
          </ac:spMkLst>
        </pc:spChg>
        <pc:spChg chg="add mod">
          <ac:chgData name="Guest User" userId="" providerId="Windows Live" clId="Web-{FE278663-F72B-4910-98C5-1493FB952EC4}" dt="2024-01-17T16:10:42.642" v="1351" actId="1076"/>
          <ac:spMkLst>
            <pc:docMk/>
            <pc:sldMk cId="383196568" sldId="259"/>
            <ac:spMk id="9" creationId="{80DD30DC-086B-00D4-15D8-F9F6808C5DD9}"/>
          </ac:spMkLst>
        </pc:spChg>
        <pc:spChg chg="add mod">
          <ac:chgData name="Guest User" userId="" providerId="Windows Live" clId="Web-{FE278663-F72B-4910-98C5-1493FB952EC4}" dt="2024-01-17T16:11:03.252" v="1354" actId="1076"/>
          <ac:spMkLst>
            <pc:docMk/>
            <pc:sldMk cId="383196568" sldId="259"/>
            <ac:spMk id="10" creationId="{CB1BFFEE-FBE5-38E6-39F0-0209AE98F1C6}"/>
          </ac:spMkLst>
        </pc:spChg>
        <pc:spChg chg="add del mod">
          <ac:chgData name="Guest User" userId="" providerId="Windows Live" clId="Web-{FE278663-F72B-4910-98C5-1493FB952EC4}" dt="2024-01-17T15:45:16.170" v="244"/>
          <ac:spMkLst>
            <pc:docMk/>
            <pc:sldMk cId="383196568" sldId="259"/>
            <ac:spMk id="11" creationId="{52455CD8-A56E-10C2-D60E-8A91DC9C3DE4}"/>
          </ac:spMkLst>
        </pc:spChg>
        <pc:spChg chg="add del">
          <ac:chgData name="Guest User" userId="" providerId="Windows Live" clId="Web-{FE278663-F72B-4910-98C5-1493FB952EC4}" dt="2024-01-17T15:48:43.159" v="262"/>
          <ac:spMkLst>
            <pc:docMk/>
            <pc:sldMk cId="383196568" sldId="259"/>
            <ac:spMk id="12" creationId="{9564F65F-0430-79A9-22CD-08F6823A7FA4}"/>
          </ac:spMkLst>
        </pc:spChg>
        <pc:spChg chg="add mod">
          <ac:chgData name="Guest User" userId="" providerId="Windows Live" clId="Web-{FE278663-F72B-4910-98C5-1493FB952EC4}" dt="2024-01-17T16:04:33.571" v="1053" actId="14100"/>
          <ac:spMkLst>
            <pc:docMk/>
            <pc:sldMk cId="383196568" sldId="259"/>
            <ac:spMk id="13" creationId="{34115617-4E33-0F29-8E45-5FC39E235EF5}"/>
          </ac:spMkLst>
        </pc:spChg>
        <pc:spChg chg="add mod">
          <ac:chgData name="Guest User" userId="" providerId="Windows Live" clId="Web-{FE278663-F72B-4910-98C5-1493FB952EC4}" dt="2024-01-17T16:10:56.345" v="1353" actId="1076"/>
          <ac:spMkLst>
            <pc:docMk/>
            <pc:sldMk cId="383196568" sldId="259"/>
            <ac:spMk id="14" creationId="{125DFE88-7C83-8100-D003-2964F687B5F0}"/>
          </ac:spMkLst>
        </pc:spChg>
        <pc:spChg chg="add del mod">
          <ac:chgData name="Guest User" userId="" providerId="Windows Live" clId="Web-{FE278663-F72B-4910-98C5-1493FB952EC4}" dt="2024-01-17T16:05:19.103" v="1067"/>
          <ac:spMkLst>
            <pc:docMk/>
            <pc:sldMk cId="383196568" sldId="259"/>
            <ac:spMk id="15" creationId="{621D0225-A496-0AC6-2867-FD0730A7D8F9}"/>
          </ac:spMkLst>
        </pc:spChg>
        <pc:spChg chg="add mod">
          <ac:chgData name="Guest User" userId="" providerId="Windows Live" clId="Web-{FE278663-F72B-4910-98C5-1493FB952EC4}" dt="2024-01-17T16:12:14.831" v="1487" actId="20577"/>
          <ac:spMkLst>
            <pc:docMk/>
            <pc:sldMk cId="383196568" sldId="259"/>
            <ac:spMk id="16" creationId="{4E799018-BE23-4C24-F278-8CA1EB651DEF}"/>
          </ac:spMkLst>
        </pc:spChg>
        <pc:spChg chg="add mod">
          <ac:chgData name="Guest User" userId="" providerId="Windows Live" clId="Web-{FE278663-F72B-4910-98C5-1493FB952EC4}" dt="2024-01-17T16:40:48.729" v="2719" actId="20577"/>
          <ac:spMkLst>
            <pc:docMk/>
            <pc:sldMk cId="383196568" sldId="259"/>
            <ac:spMk id="17" creationId="{C3C1CFB2-C0CA-2762-BD61-7848F33CCDF9}"/>
          </ac:spMkLst>
        </pc:spChg>
        <pc:spChg chg="add ord">
          <ac:chgData name="Guest User" userId="" providerId="Windows Live" clId="Web-{FE278663-F72B-4910-98C5-1493FB952EC4}" dt="2024-01-17T16:56:21.422" v="3416"/>
          <ac:spMkLst>
            <pc:docMk/>
            <pc:sldMk cId="383196568" sldId="259"/>
            <ac:spMk id="19" creationId="{7CDFEC59-B1E5-17A9-7B21-76269B829A74}"/>
          </ac:spMkLst>
        </pc:spChg>
        <pc:picChg chg="add del mod ord">
          <ac:chgData name="Guest User" userId="" providerId="Windows Live" clId="Web-{FE278663-F72B-4910-98C5-1493FB952EC4}" dt="2024-01-17T16:58:38.581" v="3439"/>
          <ac:picMkLst>
            <pc:docMk/>
            <pc:sldMk cId="383196568" sldId="259"/>
            <ac:picMk id="20" creationId="{523F5DB8-3EE5-838E-8C19-18C7AC55C3C2}"/>
          </ac:picMkLst>
        </pc:picChg>
        <pc:picChg chg="add del mod">
          <ac:chgData name="Guest User" userId="" providerId="Windows Live" clId="Web-{FE278663-F72B-4910-98C5-1493FB952EC4}" dt="2024-01-17T16:57:26.470" v="3425"/>
          <ac:picMkLst>
            <pc:docMk/>
            <pc:sldMk cId="383196568" sldId="259"/>
            <ac:picMk id="21" creationId="{01C4F42E-73B9-8EED-5835-517001495B9F}"/>
          </ac:picMkLst>
        </pc:picChg>
        <pc:picChg chg="add mod ord">
          <ac:chgData name="Guest User" userId="" providerId="Windows Live" clId="Web-{FE278663-F72B-4910-98C5-1493FB952EC4}" dt="2024-01-17T16:59:13.035" v="3445" actId="14100"/>
          <ac:picMkLst>
            <pc:docMk/>
            <pc:sldMk cId="383196568" sldId="259"/>
            <ac:picMk id="22" creationId="{8456A5E2-6B88-DD31-16DA-12DB9235922D}"/>
          </ac:picMkLst>
        </pc:picChg>
      </pc:sldChg>
      <pc:sldChg chg="addSp delSp modSp add del">
        <pc:chgData name="Guest User" userId="" providerId="Windows Live" clId="Web-{FE278663-F72B-4910-98C5-1493FB952EC4}" dt="2024-01-17T17:50:38.663" v="3486" actId="1076"/>
        <pc:sldMkLst>
          <pc:docMk/>
          <pc:sldMk cId="3049910426" sldId="260"/>
        </pc:sldMkLst>
        <pc:spChg chg="del">
          <ac:chgData name="Guest User" userId="" providerId="Windows Live" clId="Web-{FE278663-F72B-4910-98C5-1493FB952EC4}" dt="2024-01-17T16:30:53.607" v="2463"/>
          <ac:spMkLst>
            <pc:docMk/>
            <pc:sldMk cId="3049910426" sldId="260"/>
            <ac:spMk id="2" creationId="{347F0A89-99D2-11D9-282A-BFC648F180CB}"/>
          </ac:spMkLst>
        </pc:spChg>
        <pc:spChg chg="del">
          <ac:chgData name="Guest User" userId="" providerId="Windows Live" clId="Web-{FE278663-F72B-4910-98C5-1493FB952EC4}" dt="2024-01-17T16:30:40.919" v="2460"/>
          <ac:spMkLst>
            <pc:docMk/>
            <pc:sldMk cId="3049910426" sldId="260"/>
            <ac:spMk id="5" creationId="{C9C05F8B-B74E-089B-BBE0-0DD259ACC1DE}"/>
          </ac:spMkLst>
        </pc:spChg>
        <pc:spChg chg="del">
          <ac:chgData name="Guest User" userId="" providerId="Windows Live" clId="Web-{FE278663-F72B-4910-98C5-1493FB952EC4}" dt="2024-01-17T16:30:21.496" v="2451"/>
          <ac:spMkLst>
            <pc:docMk/>
            <pc:sldMk cId="3049910426" sldId="260"/>
            <ac:spMk id="6" creationId="{FA688D02-E662-CFB4-E8BC-5ECAB0047174}"/>
          </ac:spMkLst>
        </pc:spChg>
        <pc:spChg chg="add del mod">
          <ac:chgData name="Guest User" userId="" providerId="Windows Live" clId="Web-{FE278663-F72B-4910-98C5-1493FB952EC4}" dt="2024-01-17T16:30:58.325" v="2464"/>
          <ac:spMkLst>
            <pc:docMk/>
            <pc:sldMk cId="3049910426" sldId="260"/>
            <ac:spMk id="7" creationId="{7DDB5F8C-4CA2-AD11-5879-C988037BF6FF}"/>
          </ac:spMkLst>
        </pc:spChg>
        <pc:spChg chg="del">
          <ac:chgData name="Guest User" userId="" providerId="Windows Live" clId="Web-{FE278663-F72B-4910-98C5-1493FB952EC4}" dt="2024-01-17T16:30:34.372" v="2458"/>
          <ac:spMkLst>
            <pc:docMk/>
            <pc:sldMk cId="3049910426" sldId="260"/>
            <ac:spMk id="8" creationId="{1F5D6566-66AC-08EC-7C9D-2A5CEEB23288}"/>
          </ac:spMkLst>
        </pc:spChg>
        <pc:spChg chg="add del">
          <ac:chgData name="Guest User" userId="" providerId="Windows Live" clId="Web-{FE278663-F72B-4910-98C5-1493FB952EC4}" dt="2024-01-17T16:30:32.278" v="2457"/>
          <ac:spMkLst>
            <pc:docMk/>
            <pc:sldMk cId="3049910426" sldId="260"/>
            <ac:spMk id="9" creationId="{80DD30DC-086B-00D4-15D8-F9F6808C5DD9}"/>
          </ac:spMkLst>
        </pc:spChg>
        <pc:spChg chg="del">
          <ac:chgData name="Guest User" userId="" providerId="Windows Live" clId="Web-{FE278663-F72B-4910-98C5-1493FB952EC4}" dt="2024-01-17T16:30:31.387" v="2456"/>
          <ac:spMkLst>
            <pc:docMk/>
            <pc:sldMk cId="3049910426" sldId="260"/>
            <ac:spMk id="10" creationId="{CB1BFFEE-FBE5-38E6-39F0-0209AE98F1C6}"/>
          </ac:spMkLst>
        </pc:spChg>
        <pc:spChg chg="add mod">
          <ac:chgData name="Guest User" userId="" providerId="Windows Live" clId="Web-{FE278663-F72B-4910-98C5-1493FB952EC4}" dt="2024-01-17T17:50:38.663" v="3486" actId="1076"/>
          <ac:spMkLst>
            <pc:docMk/>
            <pc:sldMk cId="3049910426" sldId="260"/>
            <ac:spMk id="11" creationId="{35046271-B18A-496B-4BC3-15FDE7EAB955}"/>
          </ac:spMkLst>
        </pc:spChg>
        <pc:spChg chg="del">
          <ac:chgData name="Guest User" userId="" providerId="Windows Live" clId="Web-{FE278663-F72B-4910-98C5-1493FB952EC4}" dt="2024-01-17T16:30:37.044" v="2459"/>
          <ac:spMkLst>
            <pc:docMk/>
            <pc:sldMk cId="3049910426" sldId="260"/>
            <ac:spMk id="13" creationId="{34115617-4E33-0F29-8E45-5FC39E235EF5}"/>
          </ac:spMkLst>
        </pc:spChg>
        <pc:spChg chg="add mod">
          <ac:chgData name="Guest User" userId="" providerId="Windows Live" clId="Web-{FE278663-F72B-4910-98C5-1493FB952EC4}" dt="2024-01-17T16:32:48.203" v="2511" actId="20577"/>
          <ac:spMkLst>
            <pc:docMk/>
            <pc:sldMk cId="3049910426" sldId="260"/>
            <ac:spMk id="15" creationId="{6A7F567B-30D1-E5A1-63C1-989314005031}"/>
          </ac:spMkLst>
        </pc:spChg>
        <pc:spChg chg="add">
          <ac:chgData name="Guest User" userId="" providerId="Windows Live" clId="Web-{FE278663-F72B-4910-98C5-1493FB952EC4}" dt="2024-01-17T16:31:28.420" v="2471"/>
          <ac:spMkLst>
            <pc:docMk/>
            <pc:sldMk cId="3049910426" sldId="260"/>
            <ac:spMk id="17" creationId="{43D01B06-5BAF-53B7-A485-77E0B16FAE54}"/>
          </ac:spMkLst>
        </pc:spChg>
        <pc:spChg chg="add">
          <ac:chgData name="Guest User" userId="" providerId="Windows Live" clId="Web-{FE278663-F72B-4910-98C5-1493FB952EC4}" dt="2024-01-17T16:31:28.420" v="2472"/>
          <ac:spMkLst>
            <pc:docMk/>
            <pc:sldMk cId="3049910426" sldId="260"/>
            <ac:spMk id="19" creationId="{D230CD9C-5BE9-66E5-D17B-7A2D8DFEF206}"/>
          </ac:spMkLst>
        </pc:spChg>
        <pc:spChg chg="add">
          <ac:chgData name="Guest User" userId="" providerId="Windows Live" clId="Web-{FE278663-F72B-4910-98C5-1493FB952EC4}" dt="2024-01-17T16:31:28.435" v="2473"/>
          <ac:spMkLst>
            <pc:docMk/>
            <pc:sldMk cId="3049910426" sldId="260"/>
            <ac:spMk id="21" creationId="{B1668B00-8C99-FF7E-3BF9-1D7ED67FC0C8}"/>
          </ac:spMkLst>
        </pc:spChg>
        <pc:spChg chg="add">
          <ac:chgData name="Guest User" userId="" providerId="Windows Live" clId="Web-{FE278663-F72B-4910-98C5-1493FB952EC4}" dt="2024-01-17T16:31:28.451" v="2474"/>
          <ac:spMkLst>
            <pc:docMk/>
            <pc:sldMk cId="3049910426" sldId="260"/>
            <ac:spMk id="23" creationId="{D6EE1408-2BFE-33E5-F528-98B2F20B1EAD}"/>
          </ac:spMkLst>
        </pc:spChg>
        <pc:spChg chg="add mod">
          <ac:chgData name="Guest User" userId="" providerId="Windows Live" clId="Web-{FE278663-F72B-4910-98C5-1493FB952EC4}" dt="2024-01-17T16:34:23.096" v="2544" actId="20577"/>
          <ac:spMkLst>
            <pc:docMk/>
            <pc:sldMk cId="3049910426" sldId="260"/>
            <ac:spMk id="25" creationId="{87243C4B-60A2-AD70-424A-3AE85898E4D6}"/>
          </ac:spMkLst>
        </pc:spChg>
        <pc:spChg chg="add mod">
          <ac:chgData name="Guest User" userId="" providerId="Windows Live" clId="Web-{FE278663-F72B-4910-98C5-1493FB952EC4}" dt="2024-01-17T16:45:55.096" v="2962" actId="20577"/>
          <ac:spMkLst>
            <pc:docMk/>
            <pc:sldMk cId="3049910426" sldId="260"/>
            <ac:spMk id="27" creationId="{45DB5BDF-ECD0-D84D-AA17-A28819B52CA3}"/>
          </ac:spMkLst>
        </pc:spChg>
        <pc:spChg chg="add mod">
          <ac:chgData name="Guest User" userId="" providerId="Windows Live" clId="Web-{FE278663-F72B-4910-98C5-1493FB952EC4}" dt="2024-01-17T16:35:15.191" v="2615" actId="20577"/>
          <ac:spMkLst>
            <pc:docMk/>
            <pc:sldMk cId="3049910426" sldId="260"/>
            <ac:spMk id="29" creationId="{B65A7ECF-2C8B-C20D-29FD-12F94FED2841}"/>
          </ac:spMkLst>
        </pc:spChg>
        <pc:spChg chg="add mod">
          <ac:chgData name="Guest User" userId="" providerId="Windows Live" clId="Web-{FE278663-F72B-4910-98C5-1493FB952EC4}" dt="2024-01-17T16:39:51.353" v="2698" actId="20577"/>
          <ac:spMkLst>
            <pc:docMk/>
            <pc:sldMk cId="3049910426" sldId="260"/>
            <ac:spMk id="31" creationId="{11F3CDA4-CA5B-87F9-4E44-9755C22C713B}"/>
          </ac:spMkLst>
        </pc:spChg>
        <pc:picChg chg="add del">
          <ac:chgData name="Guest User" userId="" providerId="Windows Live" clId="Web-{FE278663-F72B-4910-98C5-1493FB952EC4}" dt="2024-01-17T16:30:45.294" v="2462"/>
          <ac:picMkLst>
            <pc:docMk/>
            <pc:sldMk cId="3049910426" sldId="260"/>
            <ac:picMk id="4" creationId="{C4C8C044-FAED-D4AC-63D1-5A4791D86650}"/>
          </ac:picMkLst>
        </pc:picChg>
        <pc:picChg chg="add mod">
          <ac:chgData name="Guest User" userId="" providerId="Windows Live" clId="Web-{FE278663-F72B-4910-98C5-1493FB952EC4}" dt="2024-01-17T16:36:21.161" v="2623" actId="1076"/>
          <ac:picMkLst>
            <pc:docMk/>
            <pc:sldMk cId="3049910426" sldId="260"/>
            <ac:picMk id="32" creationId="{F27571C8-3374-DF2F-3965-35D543CCB679}"/>
          </ac:picMkLst>
        </pc:picChg>
        <pc:picChg chg="add mod modCrop">
          <ac:chgData name="Guest User" userId="" providerId="Windows Live" clId="Web-{FE278663-F72B-4910-98C5-1493FB952EC4}" dt="2024-01-17T16:44:40.344" v="2920" actId="1076"/>
          <ac:picMkLst>
            <pc:docMk/>
            <pc:sldMk cId="3049910426" sldId="260"/>
            <ac:picMk id="33" creationId="{5130E1CC-5827-3BE4-20B7-7C9EA11CB316}"/>
          </ac:picMkLst>
        </pc:picChg>
      </pc:sldChg>
      <pc:sldChg chg="addSp modSp add ord replId">
        <pc:chgData name="Guest User" userId="" providerId="Windows Live" clId="Web-{FE278663-F72B-4910-98C5-1493FB952EC4}" dt="2024-01-17T17:00:20.677" v="3452"/>
        <pc:sldMkLst>
          <pc:docMk/>
          <pc:sldMk cId="3431436034" sldId="261"/>
        </pc:sldMkLst>
        <pc:spChg chg="mod">
          <ac:chgData name="Guest User" userId="" providerId="Windows Live" clId="Web-{FE278663-F72B-4910-98C5-1493FB952EC4}" dt="2024-01-17T16:14:26.600" v="1631" actId="20577"/>
          <ac:spMkLst>
            <pc:docMk/>
            <pc:sldMk cId="3431436034" sldId="261"/>
            <ac:spMk id="2" creationId="{F5C81BCD-3869-106D-2B62-7BFF5393080F}"/>
          </ac:spMkLst>
        </pc:spChg>
        <pc:spChg chg="add ord">
          <ac:chgData name="Guest User" userId="" providerId="Windows Live" clId="Web-{FE278663-F72B-4910-98C5-1493FB952EC4}" dt="2024-01-17T17:00:02.599" v="3447"/>
          <ac:spMkLst>
            <pc:docMk/>
            <pc:sldMk cId="3431436034" sldId="261"/>
            <ac:spMk id="4" creationId="{53A71E9D-3345-F273-A88B-C0146F8DC4FE}"/>
          </ac:spMkLst>
        </pc:spChg>
        <pc:spChg chg="mod">
          <ac:chgData name="Guest User" userId="" providerId="Windows Live" clId="Web-{FE278663-F72B-4910-98C5-1493FB952EC4}" dt="2024-01-17T16:15:54.758" v="1756" actId="20577"/>
          <ac:spMkLst>
            <pc:docMk/>
            <pc:sldMk cId="3431436034" sldId="261"/>
            <ac:spMk id="13" creationId="{F365A494-BB7A-AEEF-B2DA-0778578082DA}"/>
          </ac:spMkLst>
        </pc:spChg>
        <pc:spChg chg="mod">
          <ac:chgData name="Guest User" userId="" providerId="Windows Live" clId="Web-{FE278663-F72B-4910-98C5-1493FB952EC4}" dt="2024-01-17T16:42:34.794" v="2824" actId="20577"/>
          <ac:spMkLst>
            <pc:docMk/>
            <pc:sldMk cId="3431436034" sldId="261"/>
            <ac:spMk id="14" creationId="{F949BE7D-0723-DEB7-3A0D-B182A7C9AFFE}"/>
          </ac:spMkLst>
        </pc:spChg>
        <pc:spChg chg="mod">
          <ac:chgData name="Guest User" userId="" providerId="Windows Live" clId="Web-{FE278663-F72B-4910-98C5-1493FB952EC4}" dt="2024-01-17T16:18:26.527" v="1939" actId="20577"/>
          <ac:spMkLst>
            <pc:docMk/>
            <pc:sldMk cId="3431436034" sldId="261"/>
            <ac:spMk id="16" creationId="{2245E4D4-9017-B8B9-8BC8-9A0C676CC101}"/>
          </ac:spMkLst>
        </pc:spChg>
        <pc:spChg chg="mod">
          <ac:chgData name="Guest User" userId="" providerId="Windows Live" clId="Web-{FE278663-F72B-4910-98C5-1493FB952EC4}" dt="2024-01-17T16:40:30.729" v="2708" actId="20577"/>
          <ac:spMkLst>
            <pc:docMk/>
            <pc:sldMk cId="3431436034" sldId="261"/>
            <ac:spMk id="17" creationId="{24A29103-7F49-335D-F688-A3217901778F}"/>
          </ac:spMkLst>
        </pc:spChg>
        <pc:picChg chg="add mod ord">
          <ac:chgData name="Guest User" userId="" providerId="Windows Live" clId="Web-{FE278663-F72B-4910-98C5-1493FB952EC4}" dt="2024-01-17T17:00:20.677" v="3452"/>
          <ac:picMkLst>
            <pc:docMk/>
            <pc:sldMk cId="3431436034" sldId="261"/>
            <ac:picMk id="6" creationId="{C9B9D071-424D-9E6E-F64C-27323017A775}"/>
          </ac:picMkLst>
        </pc:picChg>
      </pc:sldChg>
      <pc:sldChg chg="addSp modSp">
        <pc:chgData name="Guest User" userId="" providerId="Windows Live" clId="Web-{FE278663-F72B-4910-98C5-1493FB952EC4}" dt="2024-01-17T17:50:30.897" v="3483" actId="14100"/>
        <pc:sldMkLst>
          <pc:docMk/>
          <pc:sldMk cId="1486601104" sldId="262"/>
        </pc:sldMkLst>
        <pc:spChg chg="add ord">
          <ac:chgData name="Guest User" userId="" providerId="Windows Live" clId="Web-{FE278663-F72B-4910-98C5-1493FB952EC4}" dt="2024-01-17T17:47:08.595" v="3465"/>
          <ac:spMkLst>
            <pc:docMk/>
            <pc:sldMk cId="1486601104" sldId="262"/>
            <ac:spMk id="6" creationId="{60165638-BA2E-8946-17DF-9BE6F6101DAB}"/>
          </ac:spMkLst>
        </pc:spChg>
        <pc:picChg chg="mod">
          <ac:chgData name="Guest User" userId="" providerId="Windows Live" clId="Web-{FE278663-F72B-4910-98C5-1493FB952EC4}" dt="2024-01-17T17:50:30.897" v="3483" actId="14100"/>
          <ac:picMkLst>
            <pc:docMk/>
            <pc:sldMk cId="1486601104" sldId="262"/>
            <ac:picMk id="2050" creationId="{13CD7CC8-E820-33C0-70FE-744E78C2F043}"/>
          </ac:picMkLst>
        </pc:picChg>
      </pc:sldChg>
    </pc:docChg>
  </pc:docChgLst>
  <pc:docChgLst>
    <pc:chgData name="Oren Raz" userId="688b4330b7cb69f7" providerId="Windows Live" clId="Web-{1235B983-7B26-49EA-8B0C-F2CCC84B5AA4}"/>
    <pc:docChg chg="modSld">
      <pc:chgData name="Oren Raz" userId="688b4330b7cb69f7" providerId="Windows Live" clId="Web-{1235B983-7B26-49EA-8B0C-F2CCC84B5AA4}" dt="2024-01-14T22:51:26.450" v="1"/>
      <pc:docMkLst>
        <pc:docMk/>
      </pc:docMkLst>
      <pc:sldChg chg="delSp">
        <pc:chgData name="Oren Raz" userId="688b4330b7cb69f7" providerId="Windows Live" clId="Web-{1235B983-7B26-49EA-8B0C-F2CCC84B5AA4}" dt="2024-01-14T22:51:26.450" v="1"/>
        <pc:sldMkLst>
          <pc:docMk/>
          <pc:sldMk cId="109857222" sldId="256"/>
        </pc:sldMkLst>
        <pc:spChg chg="del">
          <ac:chgData name="Oren Raz" userId="688b4330b7cb69f7" providerId="Windows Live" clId="Web-{1235B983-7B26-49EA-8B0C-F2CCC84B5AA4}" dt="2024-01-14T22:51:26.450" v="1"/>
          <ac:spMkLst>
            <pc:docMk/>
            <pc:sldMk cId="109857222" sldId="256"/>
            <ac:spMk id="2" creationId="{00000000-0000-0000-0000-000000000000}"/>
          </ac:spMkLst>
        </pc:spChg>
        <pc:spChg chg="del">
          <ac:chgData name="Oren Raz" userId="688b4330b7cb69f7" providerId="Windows Live" clId="Web-{1235B983-7B26-49EA-8B0C-F2CCC84B5AA4}" dt="2024-01-14T22:51:26.450" v="0"/>
          <ac:spMkLst>
            <pc:docMk/>
            <pc:sldMk cId="109857222" sldId="256"/>
            <ac:spMk id="3" creationId="{00000000-0000-0000-0000-000000000000}"/>
          </ac:spMkLst>
        </pc:spChg>
      </pc:sldChg>
    </pc:docChg>
  </pc:docChgLst>
  <pc:docChgLst>
    <pc:chgData name="Oren Raz" userId="688b4330b7cb69f7" providerId="LiveId" clId="{2CE4ED13-B9CD-644A-AA86-D792FF999CEB}"/>
    <pc:docChg chg="custSel addSld delSld modSld">
      <pc:chgData name="Oren Raz" userId="688b4330b7cb69f7" providerId="LiveId" clId="{2CE4ED13-B9CD-644A-AA86-D792FF999CEB}" dt="2024-01-17T17:48:02.325" v="331" actId="113"/>
      <pc:docMkLst>
        <pc:docMk/>
      </pc:docMkLst>
      <pc:sldChg chg="addSp modSp mod">
        <pc:chgData name="Oren Raz" userId="688b4330b7cb69f7" providerId="LiveId" clId="{2CE4ED13-B9CD-644A-AA86-D792FF999CEB}" dt="2024-01-17T17:43:09.742" v="279"/>
        <pc:sldMkLst>
          <pc:docMk/>
          <pc:sldMk cId="109857222" sldId="256"/>
        </pc:sldMkLst>
        <pc:spChg chg="mod">
          <ac:chgData name="Oren Raz" userId="688b4330b7cb69f7" providerId="LiveId" clId="{2CE4ED13-B9CD-644A-AA86-D792FF999CEB}" dt="2024-01-17T09:40:30.968" v="79" actId="20577"/>
          <ac:spMkLst>
            <pc:docMk/>
            <pc:sldMk cId="109857222" sldId="256"/>
            <ac:spMk id="3" creationId="{B16AE1A3-2390-84BA-24ED-E3DF09BD88FD}"/>
          </ac:spMkLst>
        </pc:spChg>
        <pc:picChg chg="add mod">
          <ac:chgData name="Oren Raz" userId="688b4330b7cb69f7" providerId="LiveId" clId="{2CE4ED13-B9CD-644A-AA86-D792FF999CEB}" dt="2024-01-17T17:43:09.742" v="279"/>
          <ac:picMkLst>
            <pc:docMk/>
            <pc:sldMk cId="109857222" sldId="256"/>
            <ac:picMk id="1026" creationId="{6504EA73-8DC3-F6B8-5708-4DA3FE0861A6}"/>
          </ac:picMkLst>
        </pc:picChg>
      </pc:sldChg>
      <pc:sldChg chg="addSp modSp mod">
        <pc:chgData name="Oren Raz" userId="688b4330b7cb69f7" providerId="LiveId" clId="{2CE4ED13-B9CD-644A-AA86-D792FF999CEB}" dt="2024-01-17T17:30:59.570" v="141" actId="14100"/>
        <pc:sldMkLst>
          <pc:docMk/>
          <pc:sldMk cId="383196568" sldId="259"/>
        </pc:sldMkLst>
        <pc:picChg chg="add mod">
          <ac:chgData name="Oren Raz" userId="688b4330b7cb69f7" providerId="LiveId" clId="{2CE4ED13-B9CD-644A-AA86-D792FF999CEB}" dt="2024-01-17T17:30:59.570" v="141" actId="14100"/>
          <ac:picMkLst>
            <pc:docMk/>
            <pc:sldMk cId="383196568" sldId="259"/>
            <ac:picMk id="3" creationId="{9F2545A4-5071-69EF-1B50-E97C80252F3F}"/>
          </ac:picMkLst>
        </pc:picChg>
      </pc:sldChg>
      <pc:sldChg chg="add del">
        <pc:chgData name="Oren Raz" userId="688b4330b7cb69f7" providerId="LiveId" clId="{2CE4ED13-B9CD-644A-AA86-D792FF999CEB}" dt="2024-01-17T15:52:05.826" v="81" actId="2696"/>
        <pc:sldMkLst>
          <pc:docMk/>
          <pc:sldMk cId="2010971530" sldId="260"/>
        </pc:sldMkLst>
      </pc:sldChg>
      <pc:sldChg chg="addSp delSp modSp add mod">
        <pc:chgData name="Oren Raz" userId="688b4330b7cb69f7" providerId="LiveId" clId="{2CE4ED13-B9CD-644A-AA86-D792FF999CEB}" dt="2024-01-17T17:38:55.224" v="266" actId="20577"/>
        <pc:sldMkLst>
          <pc:docMk/>
          <pc:sldMk cId="3049910426" sldId="260"/>
        </pc:sldMkLst>
        <pc:spChg chg="mod">
          <ac:chgData name="Oren Raz" userId="688b4330b7cb69f7" providerId="LiveId" clId="{2CE4ED13-B9CD-644A-AA86-D792FF999CEB}" dt="2024-01-17T15:52:44.882" v="129" actId="20577"/>
          <ac:spMkLst>
            <pc:docMk/>
            <pc:sldMk cId="3049910426" sldId="260"/>
            <ac:spMk id="2" creationId="{347F0A89-99D2-11D9-282A-BFC648F180CB}"/>
          </ac:spMkLst>
        </pc:spChg>
        <pc:spChg chg="mod">
          <ac:chgData name="Oren Raz" userId="688b4330b7cb69f7" providerId="LiveId" clId="{2CE4ED13-B9CD-644A-AA86-D792FF999CEB}" dt="2024-01-17T15:52:29.833" v="105" actId="20577"/>
          <ac:spMkLst>
            <pc:docMk/>
            <pc:sldMk cId="3049910426" sldId="260"/>
            <ac:spMk id="13" creationId="{34115617-4E33-0F29-8E45-5FC39E235EF5}"/>
          </ac:spMkLst>
        </pc:spChg>
        <pc:spChg chg="del mod">
          <ac:chgData name="Oren Raz" userId="688b4330b7cb69f7" providerId="LiveId" clId="{2CE4ED13-B9CD-644A-AA86-D792FF999CEB}" dt="2024-01-17T15:52:23.200" v="87" actId="478"/>
          <ac:spMkLst>
            <pc:docMk/>
            <pc:sldMk cId="3049910426" sldId="260"/>
            <ac:spMk id="14" creationId="{125DFE88-7C83-8100-D003-2964F687B5F0}"/>
          </ac:spMkLst>
        </pc:spChg>
        <pc:spChg chg="mod">
          <ac:chgData name="Oren Raz" userId="688b4330b7cb69f7" providerId="LiveId" clId="{2CE4ED13-B9CD-644A-AA86-D792FF999CEB}" dt="2024-01-17T17:31:40.439" v="142" actId="20577"/>
          <ac:spMkLst>
            <pc:docMk/>
            <pc:sldMk cId="3049910426" sldId="260"/>
            <ac:spMk id="25" creationId="{87243C4B-60A2-AD70-424A-3AE85898E4D6}"/>
          </ac:spMkLst>
        </pc:spChg>
        <pc:spChg chg="mod">
          <ac:chgData name="Oren Raz" userId="688b4330b7cb69f7" providerId="LiveId" clId="{2CE4ED13-B9CD-644A-AA86-D792FF999CEB}" dt="2024-01-17T17:38:55.224" v="266" actId="20577"/>
          <ac:spMkLst>
            <pc:docMk/>
            <pc:sldMk cId="3049910426" sldId="260"/>
            <ac:spMk id="31" creationId="{11F3CDA4-CA5B-87F9-4E44-9755C22C713B}"/>
          </ac:spMkLst>
        </pc:spChg>
        <pc:picChg chg="add mod">
          <ac:chgData name="Oren Raz" userId="688b4330b7cb69f7" providerId="LiveId" clId="{2CE4ED13-B9CD-644A-AA86-D792FF999CEB}" dt="2024-01-17T16:08:35.695" v="136" actId="14100"/>
          <ac:picMkLst>
            <pc:docMk/>
            <pc:sldMk cId="3049910426" sldId="260"/>
            <ac:picMk id="4" creationId="{C4C8C044-FAED-D4AC-63D1-5A4791D86650}"/>
          </ac:picMkLst>
        </pc:picChg>
      </pc:sldChg>
      <pc:sldChg chg="modSp mod">
        <pc:chgData name="Oren Raz" userId="688b4330b7cb69f7" providerId="LiveId" clId="{2CE4ED13-B9CD-644A-AA86-D792FF999CEB}" dt="2024-01-17T17:40:13.158" v="274" actId="20577"/>
        <pc:sldMkLst>
          <pc:docMk/>
          <pc:sldMk cId="3431436034" sldId="261"/>
        </pc:sldMkLst>
        <pc:spChg chg="mod">
          <ac:chgData name="Oren Raz" userId="688b4330b7cb69f7" providerId="LiveId" clId="{2CE4ED13-B9CD-644A-AA86-D792FF999CEB}" dt="2024-01-17T17:40:13.158" v="274" actId="20577"/>
          <ac:spMkLst>
            <pc:docMk/>
            <pc:sldMk cId="3431436034" sldId="261"/>
            <ac:spMk id="17" creationId="{24A29103-7F49-335D-F688-A3217901778F}"/>
          </ac:spMkLst>
        </pc:spChg>
      </pc:sldChg>
      <pc:sldChg chg="addSp delSp modSp new mod">
        <pc:chgData name="Oren Raz" userId="688b4330b7cb69f7" providerId="LiveId" clId="{2CE4ED13-B9CD-644A-AA86-D792FF999CEB}" dt="2024-01-17T17:48:02.325" v="331" actId="113"/>
        <pc:sldMkLst>
          <pc:docMk/>
          <pc:sldMk cId="1486601104" sldId="262"/>
        </pc:sldMkLst>
        <pc:spChg chg="del">
          <ac:chgData name="Oren Raz" userId="688b4330b7cb69f7" providerId="LiveId" clId="{2CE4ED13-B9CD-644A-AA86-D792FF999CEB}" dt="2024-01-17T17:44:21.421" v="281" actId="478"/>
          <ac:spMkLst>
            <pc:docMk/>
            <pc:sldMk cId="1486601104" sldId="262"/>
            <ac:spMk id="2" creationId="{E073E953-2BFF-BD3B-56DA-78F7E80CFDC2}"/>
          </ac:spMkLst>
        </pc:spChg>
        <pc:spChg chg="del">
          <ac:chgData name="Oren Raz" userId="688b4330b7cb69f7" providerId="LiveId" clId="{2CE4ED13-B9CD-644A-AA86-D792FF999CEB}" dt="2024-01-17T17:44:21.421" v="281" actId="478"/>
          <ac:spMkLst>
            <pc:docMk/>
            <pc:sldMk cId="1486601104" sldId="262"/>
            <ac:spMk id="3" creationId="{3B82A716-1C22-B175-5770-C03D455836B2}"/>
          </ac:spMkLst>
        </pc:spChg>
        <pc:spChg chg="add mod">
          <ac:chgData name="Oren Raz" userId="688b4330b7cb69f7" providerId="LiveId" clId="{2CE4ED13-B9CD-644A-AA86-D792FF999CEB}" dt="2024-01-17T17:48:02.325" v="331" actId="113"/>
          <ac:spMkLst>
            <pc:docMk/>
            <pc:sldMk cId="1486601104" sldId="262"/>
            <ac:spMk id="4" creationId="{32F3831A-9F5E-F6AA-F41B-0699678DCBF8}"/>
          </ac:spMkLst>
        </pc:spChg>
        <pc:picChg chg="add mod">
          <ac:chgData name="Oren Raz" userId="688b4330b7cb69f7" providerId="LiveId" clId="{2CE4ED13-B9CD-644A-AA86-D792FF999CEB}" dt="2024-01-17T17:47:42.467" v="330"/>
          <ac:picMkLst>
            <pc:docMk/>
            <pc:sldMk cId="1486601104" sldId="262"/>
            <ac:picMk id="2050" creationId="{13CD7CC8-E820-33C0-70FE-744E78C2F043}"/>
          </ac:picMkLst>
        </pc:picChg>
      </pc:sldChg>
    </pc:docChg>
  </pc:docChgLst>
  <pc:docChgLst>
    <pc:chgData name="Oren Raz" userId="688b4330b7cb69f7" providerId="Windows Live" clId="Web-{1A9CA53B-864B-4832-BC01-254C26D83272}"/>
    <pc:docChg chg="addSld modSld">
      <pc:chgData name="Oren Raz" userId="688b4330b7cb69f7" providerId="Windows Live" clId="Web-{1A9CA53B-864B-4832-BC01-254C26D83272}" dt="2024-01-16T00:11:52.227" v="247" actId="20577"/>
      <pc:docMkLst>
        <pc:docMk/>
      </pc:docMkLst>
      <pc:sldChg chg="addSp modSp">
        <pc:chgData name="Oren Raz" userId="688b4330b7cb69f7" providerId="Windows Live" clId="Web-{1A9CA53B-864B-4832-BC01-254C26D83272}" dt="2024-01-15T23:59:20.178" v="95" actId="20577"/>
        <pc:sldMkLst>
          <pc:docMk/>
          <pc:sldMk cId="109857222" sldId="256"/>
        </pc:sldMkLst>
        <pc:spChg chg="add mod">
          <ac:chgData name="Oren Raz" userId="688b4330b7cb69f7" providerId="Windows Live" clId="Web-{1A9CA53B-864B-4832-BC01-254C26D83272}" dt="2024-01-15T23:48:44.143" v="31" actId="1076"/>
          <ac:spMkLst>
            <pc:docMk/>
            <pc:sldMk cId="109857222" sldId="256"/>
            <ac:spMk id="2" creationId="{4F91FEA1-55A1-AE78-560A-D1CDCCF0D3A1}"/>
          </ac:spMkLst>
        </pc:spChg>
        <pc:spChg chg="add mod">
          <ac:chgData name="Oren Raz" userId="688b4330b7cb69f7" providerId="Windows Live" clId="Web-{1A9CA53B-864B-4832-BC01-254C26D83272}" dt="2024-01-15T23:59:20.178" v="95" actId="20577"/>
          <ac:spMkLst>
            <pc:docMk/>
            <pc:sldMk cId="109857222" sldId="256"/>
            <ac:spMk id="3" creationId="{B16AE1A3-2390-84BA-24ED-E3DF09BD88FD}"/>
          </ac:spMkLst>
        </pc:spChg>
      </pc:sldChg>
      <pc:sldChg chg="modSp add replId">
        <pc:chgData name="Oren Raz" userId="688b4330b7cb69f7" providerId="Windows Live" clId="Web-{1A9CA53B-864B-4832-BC01-254C26D83272}" dt="2024-01-16T00:11:52.227" v="247" actId="20577"/>
        <pc:sldMkLst>
          <pc:docMk/>
          <pc:sldMk cId="772913054" sldId="257"/>
        </pc:sldMkLst>
        <pc:spChg chg="mod">
          <ac:chgData name="Oren Raz" userId="688b4330b7cb69f7" providerId="Windows Live" clId="Web-{1A9CA53B-864B-4832-BC01-254C26D83272}" dt="2024-01-16T00:11:52.227" v="247" actId="20577"/>
          <ac:spMkLst>
            <pc:docMk/>
            <pc:sldMk cId="772913054" sldId="257"/>
            <ac:spMk id="3" creationId="{38741BDC-9455-551B-93AE-7B8193154BB8}"/>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84AC06E-C2C0-468A-9830-69850659B518}" type="datetimeFigureOut">
              <a:t>1/17/2024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C5EBCE7-E509-4896-B311-445029AF3533}" type="slidenum">
              <a:t>‹#›</a:t>
            </a:fld>
            <a:endParaRPr lang="en-US"/>
          </a:p>
        </p:txBody>
      </p:sp>
    </p:spTree>
    <p:extLst>
      <p:ext uri="{BB962C8B-B14F-4D97-AF65-F5344CB8AC3E}">
        <p14:creationId xmlns:p14="http://schemas.microsoft.com/office/powerpoint/2010/main" val="37289042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This concept revolves around advanced audio processing techniques, specifically converting music into vector space and conducting similarity analysis. Unlike conventional recommender models, our approach focuses solely on audio content, omitting user-based factors. An additional experiment involves applying Fast Fourier Transform (FFT) to the audio files, as part of the data pre-processing.</a:t>
            </a:r>
            <a:endParaRPr lang="en-US"/>
          </a:p>
          <a:p>
            <a:r>
              <a:rPr lang="en-GB"/>
              <a:t>Business Problem: It is a part of a bigger idea for a social network for musicians and music enthusiasts (details about the platform are irrelevant now). To keep user in the platform we should let them explore content they might like. We want to explore a new way of matching the audio to perform similarity, using that way we ensure equal chances to new content to be recommended.</a:t>
            </a:r>
            <a:endParaRPr lang="en-US"/>
          </a:p>
          <a:p>
            <a:r>
              <a:rPr lang="en-GB"/>
              <a:t>Data: Spotify data can be used for a recommender system, then running the data through an existing model should give us similarities between song, hopefully.</a:t>
            </a:r>
            <a:endParaRPr lang="en-US"/>
          </a:p>
          <a:p>
            <a:r>
              <a:rPr lang="en-GB"/>
              <a:t>Another way is by using the playlists as data, assume that all tracks in a playlist are similar.</a:t>
            </a:r>
            <a:endParaRPr lang="en-US"/>
          </a:p>
          <a:p>
            <a:r>
              <a:rPr lang="en-GB"/>
              <a:t>But as for proof of concept it is maybe good to try first to classify genres of songs based on the audio only.</a:t>
            </a:r>
            <a:endParaRPr lang="en-US"/>
          </a:p>
          <a:p>
            <a:r>
              <a:rPr lang="en-GB"/>
              <a:t>The data contains text only, then for using the audio we match the name of the track to a name of YouTube song video, Spotify or illegally downloaded music (if we use it only for the course).</a:t>
            </a:r>
            <a:endParaRPr lang="en-US"/>
          </a:p>
          <a:p>
            <a:r>
              <a:rPr lang="en-GB"/>
              <a:t>Models: Exploring whether we can use FFT and use the output as input for the model. Then after converting the audio to vector space, we will perform similarity check with FAISS.</a:t>
            </a:r>
            <a:endParaRPr lang="en-US"/>
          </a:p>
          <a:p>
            <a:r>
              <a:rPr lang="en-GB"/>
              <a:t>Recent Work: There are some articles online about genre classification that are worth checking out and possibly utilize the models proposed there to perform our task.</a:t>
            </a:r>
            <a:endParaRPr lang="en-US"/>
          </a:p>
          <a:p>
            <a:r>
              <a:rPr lang="en-GB"/>
              <a:t>Ethical Consideration: Getting copyright protected data will make the models useless for a business but can still be interesting for the scope of the course only.</a:t>
            </a:r>
            <a:endParaRPr lang="en-US"/>
          </a:p>
          <a:p>
            <a:endParaRPr lang="en-US">
              <a:cs typeface="Calibri"/>
            </a:endParaRPr>
          </a:p>
        </p:txBody>
      </p:sp>
      <p:sp>
        <p:nvSpPr>
          <p:cNvPr id="4" name="Slide Number Placeholder 3"/>
          <p:cNvSpPr>
            <a:spLocks noGrp="1"/>
          </p:cNvSpPr>
          <p:nvPr>
            <p:ph type="sldNum" sz="quarter" idx="5"/>
          </p:nvPr>
        </p:nvSpPr>
        <p:spPr/>
        <p:txBody>
          <a:bodyPr/>
          <a:lstStyle/>
          <a:p>
            <a:fld id="{DC5EBCE7-E509-4896-B311-445029AF3533}" type="slidenum">
              <a:t>1</a:t>
            </a:fld>
            <a:endParaRPr lang="en-US"/>
          </a:p>
        </p:txBody>
      </p:sp>
    </p:spTree>
    <p:extLst>
      <p:ext uri="{BB962C8B-B14F-4D97-AF65-F5344CB8AC3E}">
        <p14:creationId xmlns:p14="http://schemas.microsoft.com/office/powerpoint/2010/main" val="20377579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GB" smtClean="0"/>
              <a:t>17/01/2024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p:cNvSpPr>
            <a:spLocks noGrp="1"/>
          </p:cNvSpPr>
          <p:nvPr>
            <p:ph type="dt" sz="half" idx="10"/>
          </p:nvPr>
        </p:nvSpPr>
        <p:spPr/>
        <p:txBody>
          <a:bodyPr/>
          <a:lstStyle/>
          <a:p>
            <a:fld id="{846CE7D5-CF57-46EF-B807-FDD0502418D4}" type="datetimeFigureOut">
              <a:rPr lang="en-GB" smtClean="0"/>
              <a:t>17/01/2024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GB"/>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p:cNvSpPr>
            <a:spLocks noGrp="1"/>
          </p:cNvSpPr>
          <p:nvPr>
            <p:ph type="dt" sz="half" idx="10"/>
          </p:nvPr>
        </p:nvSpPr>
        <p:spPr/>
        <p:txBody>
          <a:bodyPr/>
          <a:lstStyle/>
          <a:p>
            <a:fld id="{846CE7D5-CF57-46EF-B807-FDD0502418D4}" type="datetimeFigureOut">
              <a:rPr lang="en-GB" smtClean="0"/>
              <a:t>17/01/2024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p:cNvSpPr>
            <a:spLocks noGrp="1"/>
          </p:cNvSpPr>
          <p:nvPr>
            <p:ph type="dt" sz="half" idx="10"/>
          </p:nvPr>
        </p:nvSpPr>
        <p:spPr/>
        <p:txBody>
          <a:bodyPr/>
          <a:lstStyle/>
          <a:p>
            <a:fld id="{846CE7D5-CF57-46EF-B807-FDD0502418D4}" type="datetimeFigureOut">
              <a:rPr lang="en-GB" smtClean="0"/>
              <a:t>17/01/2024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GB"/>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GB" smtClean="0"/>
              <a:t>17/01/2024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Date Placeholder 4"/>
          <p:cNvSpPr>
            <a:spLocks noGrp="1"/>
          </p:cNvSpPr>
          <p:nvPr>
            <p:ph type="dt" sz="half" idx="10"/>
          </p:nvPr>
        </p:nvSpPr>
        <p:spPr/>
        <p:txBody>
          <a:bodyPr/>
          <a:lstStyle/>
          <a:p>
            <a:fld id="{846CE7D5-CF57-46EF-B807-FDD0502418D4}" type="datetimeFigureOut">
              <a:rPr lang="en-GB" smtClean="0"/>
              <a:t>17/01/2024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GB"/>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7" name="Date Placeholder 6"/>
          <p:cNvSpPr>
            <a:spLocks noGrp="1"/>
          </p:cNvSpPr>
          <p:nvPr>
            <p:ph type="dt" sz="half" idx="10"/>
          </p:nvPr>
        </p:nvSpPr>
        <p:spPr/>
        <p:txBody>
          <a:bodyPr/>
          <a:lstStyle/>
          <a:p>
            <a:fld id="{846CE7D5-CF57-46EF-B807-FDD0502418D4}" type="datetimeFigureOut">
              <a:rPr lang="en-GB" smtClean="0"/>
              <a:t>17/01/2024</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GB" smtClean="0"/>
              <a:t>17/01/2024</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GB" smtClean="0"/>
              <a:t>17/01/2024</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GB" smtClean="0"/>
              <a:t>17/01/2024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GB" smtClean="0"/>
              <a:t>17/01/2024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GB" smtClean="0"/>
              <a:t>17/01/2024</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GB" smtClean="0"/>
              <a:t>‹#›</a:t>
            </a:fld>
            <a:endParaRPr lang="en-GB"/>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mediapipe.readthedocs.io/en/latest/solutions/hands.html" TargetMode="External"/><Relationship Id="rId2" Type="http://schemas.openxmlformats.org/officeDocument/2006/relationships/image" Target="../media/image4.jpe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jpeg"/></Relationships>
</file>

<file path=ppt/slides/_rels/slide4.xml.rels><?xml version="1.0" encoding="UTF-8" standalone="yes"?>
<Relationships xmlns="http://schemas.openxmlformats.org/package/2006/relationships"><Relationship Id="rId3" Type="http://schemas.openxmlformats.org/officeDocument/2006/relationships/hyperlink" Target="https://www.sciencedirect.com/science/article/pii/S2667305323001096" TargetMode="External"/><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hyperlink" Target="https://huggingface.co/RavenOnur/Sign-Language" TargetMode="External"/><Relationship Id="rId4" Type="http://schemas.openxmlformats.org/officeDocument/2006/relationships/hyperlink" Target="https://openaccess.thecvf.com/content/CVPR2023/papers/Zuo_Natural_Language-Assisted_Sign_Language_Recognition_CVPR_2023_paper.pdf" TargetMode="External"/></Relationships>
</file>

<file path=ppt/slides/_rels/slide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ow foster mother orphaned foal">
            <a:extLst>
              <a:ext uri="{FF2B5EF4-FFF2-40B4-BE49-F238E27FC236}">
                <a16:creationId xmlns:a16="http://schemas.microsoft.com/office/drawing/2014/main" id="{6504EA73-8DC3-F6B8-5708-4DA3FE0861A6}"/>
              </a:ext>
            </a:extLst>
          </p:cNvPr>
          <p:cNvPicPr>
            <a:picLocks noChangeAspect="1" noChangeArrowheads="1"/>
          </p:cNvPicPr>
          <p:nvPr/>
        </p:nvPicPr>
        <p:blipFill>
          <a:blip r:embed="rId3">
            <a:alphaModFix amt="35000"/>
            <a:extLst>
              <a:ext uri="{28A0092B-C50C-407E-A947-70E740481C1C}">
                <a14:useLocalDpi xmlns:a14="http://schemas.microsoft.com/office/drawing/2010/main" val="0"/>
              </a:ext>
            </a:extLst>
          </a:blip>
          <a:srcRect/>
          <a:stretch>
            <a:fillRect/>
          </a:stretch>
        </p:blipFill>
        <p:spPr bwMode="auto">
          <a:xfrm>
            <a:off x="0" y="3944"/>
            <a:ext cx="12206514" cy="6866755"/>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B72004B0-4604-2F56-F581-20AA318BE3A2}"/>
              </a:ext>
            </a:extLst>
          </p:cNvPr>
          <p:cNvSpPr/>
          <p:nvPr/>
        </p:nvSpPr>
        <p:spPr>
          <a:xfrm>
            <a:off x="-7699828" y="2046513"/>
            <a:ext cx="5936343" cy="5214917"/>
          </a:xfrm>
          <a:prstGeom prst="rect">
            <a:avLst/>
          </a:prstGeom>
          <a:solidFill>
            <a:srgbClr val="FFFFFF">
              <a:alpha val="7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4F91FEA1-55A1-AE78-560A-D1CDCCF0D3A1}"/>
              </a:ext>
            </a:extLst>
          </p:cNvPr>
          <p:cNvSpPr txBox="1"/>
          <p:nvPr/>
        </p:nvSpPr>
        <p:spPr>
          <a:xfrm>
            <a:off x="181193" y="143967"/>
            <a:ext cx="2787213"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1100">
                <a:cs typeface="Calibri"/>
              </a:rPr>
              <a:t>AI Lifecycle – Week 2 – First Presentation</a:t>
            </a:r>
          </a:p>
        </p:txBody>
      </p:sp>
      <p:sp>
        <p:nvSpPr>
          <p:cNvPr id="5" name="Title 1">
            <a:extLst>
              <a:ext uri="{FF2B5EF4-FFF2-40B4-BE49-F238E27FC236}">
                <a16:creationId xmlns:a16="http://schemas.microsoft.com/office/drawing/2014/main" id="{1A712565-B334-6875-AD9F-EB84014D3284}"/>
              </a:ext>
            </a:extLst>
          </p:cNvPr>
          <p:cNvSpPr txBox="1">
            <a:spLocks/>
          </p:cNvSpPr>
          <p:nvPr/>
        </p:nvSpPr>
        <p:spPr>
          <a:xfrm>
            <a:off x="290095" y="391862"/>
            <a:ext cx="11611810" cy="710616"/>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b="1" u="sng">
                <a:cs typeface="Calibri Light"/>
              </a:rPr>
              <a:t>Ten Possible Ideas for this course</a:t>
            </a:r>
            <a:endParaRPr lang="en-US" sz="4000" b="1" u="sng"/>
          </a:p>
        </p:txBody>
      </p:sp>
      <p:cxnSp>
        <p:nvCxnSpPr>
          <p:cNvPr id="7" name="Straight Arrow Connector 6">
            <a:extLst>
              <a:ext uri="{FF2B5EF4-FFF2-40B4-BE49-F238E27FC236}">
                <a16:creationId xmlns:a16="http://schemas.microsoft.com/office/drawing/2014/main" id="{431028E6-035D-3F32-357C-B2DAF3139E80}"/>
              </a:ext>
            </a:extLst>
          </p:cNvPr>
          <p:cNvCxnSpPr/>
          <p:nvPr/>
        </p:nvCxnSpPr>
        <p:spPr>
          <a:xfrm flipV="1">
            <a:off x="4422432" y="2267602"/>
            <a:ext cx="3015670" cy="710901"/>
          </a:xfrm>
          <a:prstGeom prst="straightConnector1">
            <a:avLst/>
          </a:prstGeom>
        </p:spPr>
        <p:style>
          <a:lnRef idx="3">
            <a:schemeClr val="accent2"/>
          </a:lnRef>
          <a:fillRef idx="0">
            <a:schemeClr val="accent2"/>
          </a:fillRef>
          <a:effectRef idx="2">
            <a:schemeClr val="accent2"/>
          </a:effectRef>
          <a:fontRef idx="minor">
            <a:schemeClr val="tx1"/>
          </a:fontRef>
        </p:style>
      </p:cxnSp>
      <p:cxnSp>
        <p:nvCxnSpPr>
          <p:cNvPr id="8" name="Straight Arrow Connector 7">
            <a:extLst>
              <a:ext uri="{FF2B5EF4-FFF2-40B4-BE49-F238E27FC236}">
                <a16:creationId xmlns:a16="http://schemas.microsoft.com/office/drawing/2014/main" id="{427A1480-1B60-84EA-D9FA-00E4B8B5AFFF}"/>
              </a:ext>
            </a:extLst>
          </p:cNvPr>
          <p:cNvCxnSpPr>
            <a:cxnSpLocks/>
          </p:cNvCxnSpPr>
          <p:nvPr/>
        </p:nvCxnSpPr>
        <p:spPr>
          <a:xfrm flipV="1">
            <a:off x="4859668" y="2269091"/>
            <a:ext cx="2504321" cy="342937"/>
          </a:xfrm>
          <a:prstGeom prst="straightConnector1">
            <a:avLst/>
          </a:prstGeom>
        </p:spPr>
        <p:style>
          <a:lnRef idx="3">
            <a:schemeClr val="accent2"/>
          </a:lnRef>
          <a:fillRef idx="0">
            <a:schemeClr val="accent2"/>
          </a:fillRef>
          <a:effectRef idx="2">
            <a:schemeClr val="accent2"/>
          </a:effectRef>
          <a:fontRef idx="minor">
            <a:schemeClr val="tx1"/>
          </a:fontRef>
        </p:style>
      </p:cxnSp>
      <p:cxnSp>
        <p:nvCxnSpPr>
          <p:cNvPr id="9" name="Straight Arrow Connector 8">
            <a:extLst>
              <a:ext uri="{FF2B5EF4-FFF2-40B4-BE49-F238E27FC236}">
                <a16:creationId xmlns:a16="http://schemas.microsoft.com/office/drawing/2014/main" id="{2A2E6830-24D4-36AE-8D73-095806705795}"/>
              </a:ext>
            </a:extLst>
          </p:cNvPr>
          <p:cNvCxnSpPr>
            <a:cxnSpLocks/>
          </p:cNvCxnSpPr>
          <p:nvPr/>
        </p:nvCxnSpPr>
        <p:spPr>
          <a:xfrm>
            <a:off x="4351295" y="1870885"/>
            <a:ext cx="3016418" cy="381819"/>
          </a:xfrm>
          <a:prstGeom prst="straightConnector1">
            <a:avLst/>
          </a:prstGeom>
        </p:spPr>
        <p:style>
          <a:lnRef idx="3">
            <a:schemeClr val="accent2"/>
          </a:lnRef>
          <a:fillRef idx="0">
            <a:schemeClr val="accent2"/>
          </a:fillRef>
          <a:effectRef idx="2">
            <a:schemeClr val="accent2"/>
          </a:effectRef>
          <a:fontRef idx="minor">
            <a:schemeClr val="tx1"/>
          </a:fontRef>
        </p:style>
      </p:cxnSp>
      <p:sp>
        <p:nvSpPr>
          <p:cNvPr id="6" name="Title 1">
            <a:extLst>
              <a:ext uri="{FF2B5EF4-FFF2-40B4-BE49-F238E27FC236}">
                <a16:creationId xmlns:a16="http://schemas.microsoft.com/office/drawing/2014/main" id="{DC3041CB-D9EA-F570-A706-4048B0C03475}"/>
              </a:ext>
            </a:extLst>
          </p:cNvPr>
          <p:cNvSpPr txBox="1">
            <a:spLocks/>
          </p:cNvSpPr>
          <p:nvPr/>
        </p:nvSpPr>
        <p:spPr>
          <a:xfrm>
            <a:off x="7263548" y="2031317"/>
            <a:ext cx="3275994" cy="433523"/>
          </a:xfrm>
          <a:prstGeom prst="rect">
            <a:avLst/>
          </a:prstGeom>
        </p:spPr>
        <p:txBody>
          <a:bodyPr vert="horz" lIns="91440" tIns="45720" rIns="91440" bIns="45720" rtlCol="0" anchor="b">
            <a:normAutofit fontScale="925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800" b="1">
                <a:highlight>
                  <a:srgbClr val="FFFF00"/>
                </a:highlight>
                <a:cs typeface="Calibri Light"/>
              </a:rPr>
              <a:t> Our Top 3 Choices </a:t>
            </a:r>
            <a:endParaRPr lang="en-US" sz="2800" b="1">
              <a:highlight>
                <a:srgbClr val="FFFF00"/>
              </a:highlight>
            </a:endParaRPr>
          </a:p>
        </p:txBody>
      </p:sp>
      <p:sp>
        <p:nvSpPr>
          <p:cNvPr id="3" name="TextBox 2">
            <a:extLst>
              <a:ext uri="{FF2B5EF4-FFF2-40B4-BE49-F238E27FC236}">
                <a16:creationId xmlns:a16="http://schemas.microsoft.com/office/drawing/2014/main" id="{B16AE1A3-2390-84BA-24ED-E3DF09BD88FD}"/>
              </a:ext>
            </a:extLst>
          </p:cNvPr>
          <p:cNvSpPr txBox="1"/>
          <p:nvPr/>
        </p:nvSpPr>
        <p:spPr>
          <a:xfrm>
            <a:off x="289198" y="1632970"/>
            <a:ext cx="8404377" cy="415498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buAutoNum type="arabicPeriod"/>
            </a:pPr>
            <a:r>
              <a:rPr lang="en-GB" sz="2400">
                <a:highlight>
                  <a:srgbClr val="FFFF00"/>
                </a:highlight>
                <a:cs typeface="Calibri"/>
              </a:rPr>
              <a:t>Music Recommender System</a:t>
            </a:r>
            <a:endParaRPr lang="en-US">
              <a:highlight>
                <a:srgbClr val="FFFF00"/>
              </a:highlight>
              <a:cs typeface="Calibri" panose="020F0502020204030204"/>
            </a:endParaRPr>
          </a:p>
          <a:p>
            <a:pPr marL="457200" indent="-457200">
              <a:buAutoNum type="arabicPeriod"/>
            </a:pPr>
            <a:r>
              <a:rPr lang="en-GB" sz="2400">
                <a:cs typeface="Calibri"/>
              </a:rPr>
              <a:t>Single Feature Extraction from Music</a:t>
            </a:r>
          </a:p>
          <a:p>
            <a:pPr marL="457200" indent="-457200">
              <a:buAutoNum type="arabicPeriod"/>
            </a:pPr>
            <a:r>
              <a:rPr lang="en-GB" sz="2400">
                <a:highlight>
                  <a:srgbClr val="FFFF00"/>
                </a:highlight>
                <a:cs typeface="Calibri"/>
              </a:rPr>
              <a:t>Touch Screen Surface Interaction</a:t>
            </a:r>
          </a:p>
          <a:p>
            <a:pPr marL="457200" indent="-457200">
              <a:buAutoNum type="arabicPeriod"/>
            </a:pPr>
            <a:r>
              <a:rPr lang="en-GB" sz="2400">
                <a:highlight>
                  <a:srgbClr val="FFFF00"/>
                </a:highlight>
                <a:cs typeface="Calibri"/>
              </a:rPr>
              <a:t>Sign Language Speech to Text</a:t>
            </a:r>
          </a:p>
          <a:p>
            <a:pPr marL="457200" indent="-457200">
              <a:buAutoNum type="arabicPeriod"/>
            </a:pPr>
            <a:r>
              <a:rPr lang="en-GB" sz="2400">
                <a:cs typeface="Calibri"/>
              </a:rPr>
              <a:t>Cryptocurrency and Stock Market Prediction Model with Expert Insight</a:t>
            </a:r>
          </a:p>
          <a:p>
            <a:pPr marL="457200" indent="-457200">
              <a:buAutoNum type="arabicPeriod"/>
            </a:pPr>
            <a:r>
              <a:rPr lang="en-GB" sz="2400">
                <a:cs typeface="Calibri"/>
              </a:rPr>
              <a:t>Fish Swimming Movement Analysis</a:t>
            </a:r>
          </a:p>
          <a:p>
            <a:pPr marL="457200" indent="-457200">
              <a:buAutoNum type="arabicPeriod"/>
            </a:pPr>
            <a:r>
              <a:rPr lang="en-GB" sz="2400">
                <a:cs typeface="Calibri"/>
              </a:rPr>
              <a:t>Horse / Dog Breed Classifier</a:t>
            </a:r>
          </a:p>
          <a:p>
            <a:pPr marL="457200" indent="-457200">
              <a:buAutoNum type="arabicPeriod"/>
            </a:pPr>
            <a:r>
              <a:rPr lang="en-GB" sz="2400">
                <a:cs typeface="Calibri"/>
              </a:rPr>
              <a:t>Dairy Farming Assistance</a:t>
            </a:r>
          </a:p>
          <a:p>
            <a:pPr marL="457200" indent="-457200">
              <a:buAutoNum type="arabicPeriod"/>
            </a:pPr>
            <a:r>
              <a:rPr lang="en-GB" sz="2400">
                <a:cs typeface="Calibri"/>
              </a:rPr>
              <a:t>Classification of Fake and Genuine Reviews</a:t>
            </a:r>
          </a:p>
          <a:p>
            <a:pPr marL="457200" indent="-457200">
              <a:buAutoNum type="arabicPeriod"/>
            </a:pPr>
            <a:r>
              <a:rPr lang="en-GB" sz="2400">
                <a:cs typeface="Calibri"/>
              </a:rPr>
              <a:t>Automated Recipe Generation from a Picture</a:t>
            </a:r>
          </a:p>
        </p:txBody>
      </p:sp>
    </p:spTree>
    <p:extLst>
      <p:ext uri="{BB962C8B-B14F-4D97-AF65-F5344CB8AC3E}">
        <p14:creationId xmlns:p14="http://schemas.microsoft.com/office/powerpoint/2010/main" val="1098572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931E0C-C081-9D57-5F95-76DDCD0FC0CC}"/>
            </a:ext>
          </a:extLst>
        </p:cNvPr>
        <p:cNvGrpSpPr/>
        <p:nvPr/>
      </p:nvGrpSpPr>
      <p:grpSpPr>
        <a:xfrm>
          <a:off x="0" y="0"/>
          <a:ext cx="0" cy="0"/>
          <a:chOff x="0" y="0"/>
          <a:chExt cx="0" cy="0"/>
        </a:xfrm>
      </p:grpSpPr>
      <p:pic>
        <p:nvPicPr>
          <p:cNvPr id="22" name="Picture 21">
            <a:extLst>
              <a:ext uri="{FF2B5EF4-FFF2-40B4-BE49-F238E27FC236}">
                <a16:creationId xmlns:a16="http://schemas.microsoft.com/office/drawing/2014/main" id="{8456A5E2-6B88-DD31-16DA-12DB9235922D}"/>
              </a:ext>
            </a:extLst>
          </p:cNvPr>
          <p:cNvPicPr>
            <a:picLocks noChangeAspect="1"/>
          </p:cNvPicPr>
          <p:nvPr/>
        </p:nvPicPr>
        <p:blipFill>
          <a:blip r:embed="rId2"/>
          <a:stretch>
            <a:fillRect/>
          </a:stretch>
        </p:blipFill>
        <p:spPr>
          <a:xfrm>
            <a:off x="907" y="-1815"/>
            <a:ext cx="12190185" cy="6868885"/>
          </a:xfrm>
          <a:prstGeom prst="rect">
            <a:avLst/>
          </a:prstGeom>
        </p:spPr>
      </p:pic>
      <p:sp>
        <p:nvSpPr>
          <p:cNvPr id="19" name="Rectangle 18">
            <a:extLst>
              <a:ext uri="{FF2B5EF4-FFF2-40B4-BE49-F238E27FC236}">
                <a16:creationId xmlns:a16="http://schemas.microsoft.com/office/drawing/2014/main" id="{7CDFEC59-B1E5-17A9-7B21-76269B829A74}"/>
              </a:ext>
            </a:extLst>
          </p:cNvPr>
          <p:cNvSpPr/>
          <p:nvPr/>
        </p:nvSpPr>
        <p:spPr>
          <a:xfrm>
            <a:off x="0" y="-1"/>
            <a:ext cx="12192000" cy="6869545"/>
          </a:xfrm>
          <a:prstGeom prst="rect">
            <a:avLst/>
          </a:prstGeom>
          <a:solidFill>
            <a:srgbClr val="FFFFFF">
              <a:alpha val="7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47F0A89-99D2-11D9-282A-BFC648F180CB}"/>
              </a:ext>
            </a:extLst>
          </p:cNvPr>
          <p:cNvSpPr>
            <a:spLocks noGrp="1"/>
          </p:cNvSpPr>
          <p:nvPr>
            <p:ph type="title"/>
          </p:nvPr>
        </p:nvSpPr>
        <p:spPr>
          <a:xfrm>
            <a:off x="290095" y="391862"/>
            <a:ext cx="11611810" cy="710616"/>
          </a:xfrm>
        </p:spPr>
        <p:txBody>
          <a:bodyPr>
            <a:normAutofit/>
          </a:bodyPr>
          <a:lstStyle/>
          <a:p>
            <a:r>
              <a:rPr lang="en-US" sz="4000" b="1" u="sng">
                <a:cs typeface="Calibri Light"/>
              </a:rPr>
              <a:t>IDEA 1: Music Recommender System</a:t>
            </a:r>
            <a:endParaRPr lang="en-US" sz="4000" b="1" u="sng"/>
          </a:p>
        </p:txBody>
      </p:sp>
      <p:sp>
        <p:nvSpPr>
          <p:cNvPr id="5" name="TextBox 4">
            <a:extLst>
              <a:ext uri="{FF2B5EF4-FFF2-40B4-BE49-F238E27FC236}">
                <a16:creationId xmlns:a16="http://schemas.microsoft.com/office/drawing/2014/main" id="{C9C05F8B-B74E-089B-BBE0-0DD259ACC1DE}"/>
              </a:ext>
            </a:extLst>
          </p:cNvPr>
          <p:cNvSpPr txBox="1"/>
          <p:nvPr/>
        </p:nvSpPr>
        <p:spPr>
          <a:xfrm>
            <a:off x="288141" y="130599"/>
            <a:ext cx="2787213"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1100">
                <a:cs typeface="Calibri"/>
              </a:rPr>
              <a:t>AI Lifecycle – Week 2 – First Presentation</a:t>
            </a:r>
          </a:p>
        </p:txBody>
      </p:sp>
      <p:sp>
        <p:nvSpPr>
          <p:cNvPr id="8" name="Rectangle: Rounded Corners 7">
            <a:extLst>
              <a:ext uri="{FF2B5EF4-FFF2-40B4-BE49-F238E27FC236}">
                <a16:creationId xmlns:a16="http://schemas.microsoft.com/office/drawing/2014/main" id="{1F5D6566-66AC-08EC-7C9D-2A5CEEB23288}"/>
              </a:ext>
            </a:extLst>
          </p:cNvPr>
          <p:cNvSpPr/>
          <p:nvPr/>
        </p:nvSpPr>
        <p:spPr>
          <a:xfrm>
            <a:off x="2008909" y="4959684"/>
            <a:ext cx="2132261" cy="407737"/>
          </a:xfrm>
          <a:prstGeom prst="roundRect">
            <a:avLst/>
          </a:prstGeom>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en-US" sz="1600">
                <a:cs typeface="Calibri"/>
              </a:rPr>
              <a:t>Ethical Considerations</a:t>
            </a:r>
          </a:p>
        </p:txBody>
      </p:sp>
      <p:sp>
        <p:nvSpPr>
          <p:cNvPr id="9" name="Rectangle: Rounded Corners 8">
            <a:extLst>
              <a:ext uri="{FF2B5EF4-FFF2-40B4-BE49-F238E27FC236}">
                <a16:creationId xmlns:a16="http://schemas.microsoft.com/office/drawing/2014/main" id="{80DD30DC-086B-00D4-15D8-F9F6808C5DD9}"/>
              </a:ext>
            </a:extLst>
          </p:cNvPr>
          <p:cNvSpPr/>
          <p:nvPr/>
        </p:nvSpPr>
        <p:spPr>
          <a:xfrm>
            <a:off x="2112817" y="1875830"/>
            <a:ext cx="1878261" cy="407737"/>
          </a:xfrm>
          <a:prstGeom prst="roundRect">
            <a:avLst/>
          </a:prstGeom>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en-US" sz="1600">
                <a:cs typeface="Calibri"/>
              </a:rPr>
              <a:t>The Data Required</a:t>
            </a:r>
          </a:p>
        </p:txBody>
      </p:sp>
      <p:sp>
        <p:nvSpPr>
          <p:cNvPr id="10" name="Rectangle: Rounded Corners 9">
            <a:extLst>
              <a:ext uri="{FF2B5EF4-FFF2-40B4-BE49-F238E27FC236}">
                <a16:creationId xmlns:a16="http://schemas.microsoft.com/office/drawing/2014/main" id="{CB1BFFEE-FBE5-38E6-39F0-0209AE98F1C6}"/>
              </a:ext>
            </a:extLst>
          </p:cNvPr>
          <p:cNvSpPr/>
          <p:nvPr/>
        </p:nvSpPr>
        <p:spPr>
          <a:xfrm>
            <a:off x="7815057" y="1877047"/>
            <a:ext cx="2379576" cy="407737"/>
          </a:xfrm>
          <a:prstGeom prst="roundRect">
            <a:avLst/>
          </a:prstGeom>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en-US" sz="1600">
                <a:cs typeface="Calibri"/>
              </a:rPr>
              <a:t>Models / Recent Work</a:t>
            </a:r>
          </a:p>
        </p:txBody>
      </p:sp>
      <p:sp>
        <p:nvSpPr>
          <p:cNvPr id="13" name="TextBox 12">
            <a:extLst>
              <a:ext uri="{FF2B5EF4-FFF2-40B4-BE49-F238E27FC236}">
                <a16:creationId xmlns:a16="http://schemas.microsoft.com/office/drawing/2014/main" id="{34115617-4E33-0F29-8E45-5FC39E235EF5}"/>
              </a:ext>
            </a:extLst>
          </p:cNvPr>
          <p:cNvSpPr txBox="1"/>
          <p:nvPr/>
        </p:nvSpPr>
        <p:spPr>
          <a:xfrm>
            <a:off x="376051" y="1094069"/>
            <a:ext cx="11540286"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Constantly recommending similar, yet refreshing song choices to users to ensure they remain interested in the music platform</a:t>
            </a:r>
            <a:endParaRPr lang="en-US"/>
          </a:p>
        </p:txBody>
      </p:sp>
      <p:sp>
        <p:nvSpPr>
          <p:cNvPr id="14" name="TextBox 13">
            <a:extLst>
              <a:ext uri="{FF2B5EF4-FFF2-40B4-BE49-F238E27FC236}">
                <a16:creationId xmlns:a16="http://schemas.microsoft.com/office/drawing/2014/main" id="{125DFE88-7C83-8100-D003-2964F687B5F0}"/>
              </a:ext>
            </a:extLst>
          </p:cNvPr>
          <p:cNvSpPr txBox="1"/>
          <p:nvPr/>
        </p:nvSpPr>
        <p:spPr>
          <a:xfrm>
            <a:off x="6310416" y="2410250"/>
            <a:ext cx="5605924" cy="31393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A model for the classifying of song genre suggested the use of Principal Component Analysis (PCA), followed by decision tree to classify song genre. Others suggest the use of K-means clustering.</a:t>
            </a:r>
          </a:p>
          <a:p>
            <a:endParaRPr lang="en-US">
              <a:cs typeface="Calibri"/>
            </a:endParaRPr>
          </a:p>
          <a:p>
            <a:r>
              <a:rPr lang="en-US">
                <a:cs typeface="Calibri"/>
              </a:rPr>
              <a:t>We would like to attempt to augment the dataset by using Fast Fourier Transform (FTT) to compare similarities of audio sound tracks. We could also use the Facebook AI Similarity Search (FAISS) library to quickly search for embeddings of multimedia documents that are similar to each other.</a:t>
            </a:r>
          </a:p>
        </p:txBody>
      </p:sp>
      <p:sp>
        <p:nvSpPr>
          <p:cNvPr id="16" name="TextBox 15">
            <a:extLst>
              <a:ext uri="{FF2B5EF4-FFF2-40B4-BE49-F238E27FC236}">
                <a16:creationId xmlns:a16="http://schemas.microsoft.com/office/drawing/2014/main" id="{4E799018-BE23-4C24-F278-8CA1EB651DEF}"/>
              </a:ext>
            </a:extLst>
          </p:cNvPr>
          <p:cNvSpPr txBox="1"/>
          <p:nvPr/>
        </p:nvSpPr>
        <p:spPr>
          <a:xfrm>
            <a:off x="376052" y="2410250"/>
            <a:ext cx="5721378"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Music data set from the Spotify data could be used. This dataset consist of sound tracks from public playlist of US Spotify users. An alternative dataset is the Million Song Dataset. This dataset only provide descriptors on the song. Song tracks have to be obtained via a different methods.</a:t>
            </a:r>
            <a:endParaRPr lang="en-US"/>
          </a:p>
          <a:p>
            <a:endParaRPr lang="en-US">
              <a:cs typeface="Calibri"/>
            </a:endParaRPr>
          </a:p>
          <a:p>
            <a:r>
              <a:rPr lang="en-US">
                <a:cs typeface="Calibri"/>
              </a:rPr>
              <a:t>Preprocessing of audio tracks to vector space required before similarity comparison</a:t>
            </a:r>
          </a:p>
        </p:txBody>
      </p:sp>
      <p:sp>
        <p:nvSpPr>
          <p:cNvPr id="17" name="TextBox 16">
            <a:extLst>
              <a:ext uri="{FF2B5EF4-FFF2-40B4-BE49-F238E27FC236}">
                <a16:creationId xmlns:a16="http://schemas.microsoft.com/office/drawing/2014/main" id="{C3C1CFB2-C0CA-2762-BD61-7848F33CCDF9}"/>
              </a:ext>
            </a:extLst>
          </p:cNvPr>
          <p:cNvSpPr txBox="1"/>
          <p:nvPr/>
        </p:nvSpPr>
        <p:spPr>
          <a:xfrm>
            <a:off x="399142" y="5469796"/>
            <a:ext cx="5721378"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Copyright protected data and audio song tracks, Personal data privacy concerns, User autonomy to disable function</a:t>
            </a:r>
          </a:p>
        </p:txBody>
      </p:sp>
      <p:pic>
        <p:nvPicPr>
          <p:cNvPr id="3" name="Picture 2">
            <a:extLst>
              <a:ext uri="{FF2B5EF4-FFF2-40B4-BE49-F238E27FC236}">
                <a16:creationId xmlns:a16="http://schemas.microsoft.com/office/drawing/2014/main" id="{9F2545A4-5071-69EF-1B50-E97C80252F3F}"/>
              </a:ext>
            </a:extLst>
          </p:cNvPr>
          <p:cNvPicPr>
            <a:picLocks noChangeAspect="1"/>
          </p:cNvPicPr>
          <p:nvPr/>
        </p:nvPicPr>
        <p:blipFill>
          <a:blip r:embed="rId3"/>
          <a:stretch>
            <a:fillRect/>
          </a:stretch>
        </p:blipFill>
        <p:spPr>
          <a:xfrm>
            <a:off x="6240157" y="5577585"/>
            <a:ext cx="5951843" cy="1290721"/>
          </a:xfrm>
          <a:prstGeom prst="rect">
            <a:avLst/>
          </a:prstGeom>
        </p:spPr>
      </p:pic>
    </p:spTree>
    <p:extLst>
      <p:ext uri="{BB962C8B-B14F-4D97-AF65-F5344CB8AC3E}">
        <p14:creationId xmlns:p14="http://schemas.microsoft.com/office/powerpoint/2010/main" val="3831965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931E0C-C081-9D57-5F95-76DDCD0FC0CC}"/>
            </a:ext>
          </a:extLst>
        </p:cNvPr>
        <p:cNvGrpSpPr/>
        <p:nvPr/>
      </p:nvGrpSpPr>
      <p:grpSpPr>
        <a:xfrm>
          <a:off x="0" y="0"/>
          <a:ext cx="0" cy="0"/>
          <a:chOff x="0" y="0"/>
          <a:chExt cx="0" cy="0"/>
        </a:xfrm>
      </p:grpSpPr>
      <p:pic>
        <p:nvPicPr>
          <p:cNvPr id="4" name="Picture 3" descr="A finger touching a screen&#10;&#10;Description automatically generated">
            <a:extLst>
              <a:ext uri="{FF2B5EF4-FFF2-40B4-BE49-F238E27FC236}">
                <a16:creationId xmlns:a16="http://schemas.microsoft.com/office/drawing/2014/main" id="{C4C8C044-FAED-D4AC-63D1-5A4791D86650}"/>
              </a:ext>
            </a:extLst>
          </p:cNvPr>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a:off x="0" y="1"/>
            <a:ext cx="12192000" cy="6858000"/>
          </a:xfrm>
          <a:prstGeom prst="rect">
            <a:avLst/>
          </a:prstGeom>
        </p:spPr>
      </p:pic>
      <p:sp>
        <p:nvSpPr>
          <p:cNvPr id="11" name="Rectangle 10">
            <a:extLst>
              <a:ext uri="{FF2B5EF4-FFF2-40B4-BE49-F238E27FC236}">
                <a16:creationId xmlns:a16="http://schemas.microsoft.com/office/drawing/2014/main" id="{35046271-B18A-496B-4BC3-15FDE7EAB955}"/>
              </a:ext>
            </a:extLst>
          </p:cNvPr>
          <p:cNvSpPr/>
          <p:nvPr/>
        </p:nvSpPr>
        <p:spPr>
          <a:xfrm>
            <a:off x="-3425372" y="3737428"/>
            <a:ext cx="2873829" cy="3008745"/>
          </a:xfrm>
          <a:prstGeom prst="rect">
            <a:avLst/>
          </a:prstGeom>
          <a:solidFill>
            <a:srgbClr val="FFFFFF">
              <a:alpha val="7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
            <a:extLst>
              <a:ext uri="{FF2B5EF4-FFF2-40B4-BE49-F238E27FC236}">
                <a16:creationId xmlns:a16="http://schemas.microsoft.com/office/drawing/2014/main" id="{6A7F567B-30D1-E5A1-63C1-989314005031}"/>
              </a:ext>
            </a:extLst>
          </p:cNvPr>
          <p:cNvSpPr>
            <a:spLocks noGrp="1"/>
          </p:cNvSpPr>
          <p:nvPr>
            <p:ph type="title"/>
          </p:nvPr>
        </p:nvSpPr>
        <p:spPr>
          <a:xfrm>
            <a:off x="290095" y="391862"/>
            <a:ext cx="11611810" cy="710616"/>
          </a:xfrm>
          <a:noFill/>
        </p:spPr>
        <p:txBody>
          <a:bodyPr>
            <a:normAutofit/>
          </a:bodyPr>
          <a:lstStyle/>
          <a:p>
            <a:r>
              <a:rPr lang="en-US" sz="4000" b="1" u="sng">
                <a:cs typeface="Calibri Light"/>
              </a:rPr>
              <a:t>IDEA 3: Touch Screen Surface Interaction</a:t>
            </a:r>
            <a:endParaRPr lang="en-US" sz="4000" b="1" u="sng"/>
          </a:p>
        </p:txBody>
      </p:sp>
      <p:sp>
        <p:nvSpPr>
          <p:cNvPr id="17" name="TextBox 16">
            <a:extLst>
              <a:ext uri="{FF2B5EF4-FFF2-40B4-BE49-F238E27FC236}">
                <a16:creationId xmlns:a16="http://schemas.microsoft.com/office/drawing/2014/main" id="{43D01B06-5BAF-53B7-A485-77E0B16FAE54}"/>
              </a:ext>
            </a:extLst>
          </p:cNvPr>
          <p:cNvSpPr txBox="1"/>
          <p:nvPr/>
        </p:nvSpPr>
        <p:spPr>
          <a:xfrm>
            <a:off x="288141" y="130599"/>
            <a:ext cx="2787213"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1100">
                <a:cs typeface="Calibri"/>
              </a:rPr>
              <a:t>AI Lifecycle – Week 2 – First Presentation</a:t>
            </a:r>
          </a:p>
        </p:txBody>
      </p:sp>
      <p:sp>
        <p:nvSpPr>
          <p:cNvPr id="19" name="Rectangle: Rounded Corners 18">
            <a:extLst>
              <a:ext uri="{FF2B5EF4-FFF2-40B4-BE49-F238E27FC236}">
                <a16:creationId xmlns:a16="http://schemas.microsoft.com/office/drawing/2014/main" id="{D230CD9C-5BE9-66E5-D17B-7A2D8DFEF206}"/>
              </a:ext>
            </a:extLst>
          </p:cNvPr>
          <p:cNvSpPr/>
          <p:nvPr/>
        </p:nvSpPr>
        <p:spPr>
          <a:xfrm>
            <a:off x="2008909" y="4959684"/>
            <a:ext cx="2132261" cy="407737"/>
          </a:xfrm>
          <a:prstGeom prst="roundRect">
            <a:avLst/>
          </a:prstGeom>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en-US" sz="1600">
                <a:cs typeface="Calibri"/>
              </a:rPr>
              <a:t>Ethical Considerations</a:t>
            </a:r>
          </a:p>
        </p:txBody>
      </p:sp>
      <p:sp>
        <p:nvSpPr>
          <p:cNvPr id="21" name="Rectangle: Rounded Corners 20">
            <a:extLst>
              <a:ext uri="{FF2B5EF4-FFF2-40B4-BE49-F238E27FC236}">
                <a16:creationId xmlns:a16="http://schemas.microsoft.com/office/drawing/2014/main" id="{B1668B00-8C99-FF7E-3BF9-1D7ED67FC0C8}"/>
              </a:ext>
            </a:extLst>
          </p:cNvPr>
          <p:cNvSpPr/>
          <p:nvPr/>
        </p:nvSpPr>
        <p:spPr>
          <a:xfrm>
            <a:off x="2112817" y="1875830"/>
            <a:ext cx="1878261" cy="407737"/>
          </a:xfrm>
          <a:prstGeom prst="roundRect">
            <a:avLst/>
          </a:prstGeom>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en-US" sz="1600">
                <a:cs typeface="Calibri"/>
              </a:rPr>
              <a:t>The Data Required</a:t>
            </a:r>
          </a:p>
        </p:txBody>
      </p:sp>
      <p:sp>
        <p:nvSpPr>
          <p:cNvPr id="23" name="Rectangle: Rounded Corners 22">
            <a:extLst>
              <a:ext uri="{FF2B5EF4-FFF2-40B4-BE49-F238E27FC236}">
                <a16:creationId xmlns:a16="http://schemas.microsoft.com/office/drawing/2014/main" id="{D6EE1408-2BFE-33E5-F528-98B2F20B1EAD}"/>
              </a:ext>
            </a:extLst>
          </p:cNvPr>
          <p:cNvSpPr/>
          <p:nvPr/>
        </p:nvSpPr>
        <p:spPr>
          <a:xfrm>
            <a:off x="7815057" y="1877047"/>
            <a:ext cx="2379576" cy="407737"/>
          </a:xfrm>
          <a:prstGeom prst="roundRect">
            <a:avLst/>
          </a:prstGeom>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en-US" sz="1600">
                <a:cs typeface="Calibri"/>
              </a:rPr>
              <a:t>Models / Recent Work</a:t>
            </a:r>
          </a:p>
        </p:txBody>
      </p:sp>
      <p:sp>
        <p:nvSpPr>
          <p:cNvPr id="25" name="TextBox 24">
            <a:extLst>
              <a:ext uri="{FF2B5EF4-FFF2-40B4-BE49-F238E27FC236}">
                <a16:creationId xmlns:a16="http://schemas.microsoft.com/office/drawing/2014/main" id="{87243C4B-60A2-AD70-424A-3AE85898E4D6}"/>
              </a:ext>
            </a:extLst>
          </p:cNvPr>
          <p:cNvSpPr txBox="1"/>
          <p:nvPr/>
        </p:nvSpPr>
        <p:spPr>
          <a:xfrm>
            <a:off x="376051" y="1094069"/>
            <a:ext cx="11540286"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Utilize a webcam to enable any surface to function as a touch screen - Enables the user to view an augmented reality input device on the table surface, detects the user taps on the surface via a camera and converts it to input data for an app.</a:t>
            </a:r>
          </a:p>
        </p:txBody>
      </p:sp>
      <p:sp>
        <p:nvSpPr>
          <p:cNvPr id="27" name="TextBox 26">
            <a:extLst>
              <a:ext uri="{FF2B5EF4-FFF2-40B4-BE49-F238E27FC236}">
                <a16:creationId xmlns:a16="http://schemas.microsoft.com/office/drawing/2014/main" id="{45DB5BDF-ECD0-D84D-AA17-A28819B52CA3}"/>
              </a:ext>
            </a:extLst>
          </p:cNvPr>
          <p:cNvSpPr txBox="1"/>
          <p:nvPr/>
        </p:nvSpPr>
        <p:spPr>
          <a:xfrm>
            <a:off x="6310416" y="2410250"/>
            <a:ext cx="5605924" cy="507831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Existing models / methods: </a:t>
            </a:r>
            <a:endParaRPr lang="en-US">
              <a:solidFill>
                <a:srgbClr val="000000"/>
              </a:solidFill>
              <a:ea typeface="+mn-lt"/>
              <a:cs typeface="+mn-lt"/>
            </a:endParaRPr>
          </a:p>
          <a:p>
            <a:endParaRPr lang="en-US">
              <a:solidFill>
                <a:srgbClr val="1F1F1F"/>
              </a:solidFill>
              <a:ea typeface="+mn-lt"/>
              <a:cs typeface="+mn-lt"/>
            </a:endParaRPr>
          </a:p>
          <a:p>
            <a:r>
              <a:rPr lang="en-US">
                <a:solidFill>
                  <a:srgbClr val="1F1F1F"/>
                </a:solidFill>
                <a:ea typeface="+mn-lt"/>
                <a:cs typeface="+mn-lt"/>
              </a:rPr>
              <a:t>For Hand Detection and Tracking......</a:t>
            </a:r>
            <a:endParaRPr lang="en-US">
              <a:ea typeface="+mn-lt"/>
              <a:cs typeface="+mn-lt"/>
            </a:endParaRPr>
          </a:p>
          <a:p>
            <a:pPr marL="285750" indent="-285750">
              <a:buFont typeface="Arial"/>
              <a:buChar char="•"/>
            </a:pPr>
            <a:r>
              <a:rPr lang="en-US">
                <a:solidFill>
                  <a:srgbClr val="1F1F1F"/>
                </a:solidFill>
                <a:cs typeface="Calibri"/>
                <a:hlinkClick r:id="rId3"/>
              </a:rPr>
              <a:t>MediaPipe</a:t>
            </a:r>
            <a:r>
              <a:rPr lang="en-US">
                <a:solidFill>
                  <a:srgbClr val="1F1F1F"/>
                </a:solidFill>
                <a:cs typeface="Calibri"/>
              </a:rPr>
              <a:t>: employs ML to infer 21 3D landmarks of a hand from a single frame --&gt; detect finger tips</a:t>
            </a:r>
          </a:p>
          <a:p>
            <a:pPr marL="285750" indent="-285750">
              <a:buFont typeface="Arial"/>
              <a:buChar char="•"/>
            </a:pPr>
            <a:endParaRPr lang="en-US">
              <a:solidFill>
                <a:srgbClr val="1F1F1F"/>
              </a:solidFill>
              <a:cs typeface="Calibri"/>
            </a:endParaRPr>
          </a:p>
          <a:p>
            <a:pPr marL="285750" indent="-285750">
              <a:buFont typeface="Arial"/>
              <a:buChar char="•"/>
            </a:pPr>
            <a:endParaRPr lang="en-US">
              <a:solidFill>
                <a:srgbClr val="1F1F1F"/>
              </a:solidFill>
              <a:cs typeface="Calibri"/>
            </a:endParaRPr>
          </a:p>
          <a:p>
            <a:pPr marL="285750" indent="-285750">
              <a:buFont typeface="Arial"/>
              <a:buChar char="•"/>
            </a:pPr>
            <a:endParaRPr lang="en-US">
              <a:solidFill>
                <a:srgbClr val="1F1F1F"/>
              </a:solidFill>
              <a:cs typeface="Calibri"/>
            </a:endParaRPr>
          </a:p>
          <a:p>
            <a:pPr marL="285750" indent="-285750">
              <a:buFont typeface="Arial"/>
              <a:buChar char="•"/>
            </a:pPr>
            <a:endParaRPr lang="en-US">
              <a:solidFill>
                <a:srgbClr val="1F1F1F"/>
              </a:solidFill>
              <a:cs typeface="Calibri"/>
            </a:endParaRPr>
          </a:p>
          <a:p>
            <a:pPr marL="285750" indent="-285750">
              <a:buFont typeface="Arial"/>
              <a:buChar char="•"/>
            </a:pPr>
            <a:endParaRPr lang="en-US">
              <a:solidFill>
                <a:srgbClr val="1F1F1F"/>
              </a:solidFill>
              <a:cs typeface="Calibri"/>
            </a:endParaRPr>
          </a:p>
          <a:p>
            <a:pPr marL="285750" indent="-285750">
              <a:buFont typeface="Arial"/>
              <a:buChar char="•"/>
            </a:pPr>
            <a:endParaRPr lang="en-US">
              <a:solidFill>
                <a:srgbClr val="1F1F1F"/>
              </a:solidFill>
              <a:cs typeface="Calibri"/>
            </a:endParaRPr>
          </a:p>
          <a:p>
            <a:pPr marL="285750" indent="-285750">
              <a:buFont typeface="Arial"/>
              <a:buChar char="•"/>
            </a:pPr>
            <a:r>
              <a:rPr lang="en-US">
                <a:solidFill>
                  <a:srgbClr val="1F1F1F"/>
                </a:solidFill>
                <a:cs typeface="Calibri"/>
              </a:rPr>
              <a:t>OpenCV: Videocapture, image processing methods</a:t>
            </a:r>
            <a:endParaRPr lang="en-US"/>
          </a:p>
          <a:p>
            <a:endParaRPr lang="en-US">
              <a:solidFill>
                <a:srgbClr val="1F1F1F"/>
              </a:solidFill>
              <a:cs typeface="Calibri"/>
            </a:endParaRPr>
          </a:p>
          <a:p>
            <a:pPr marL="285750" indent="-285750">
              <a:buFont typeface="Arial"/>
              <a:buChar char="•"/>
            </a:pPr>
            <a:endParaRPr lang="en-US">
              <a:solidFill>
                <a:srgbClr val="1F1F1F"/>
              </a:solidFill>
              <a:cs typeface="Calibri"/>
            </a:endParaRPr>
          </a:p>
          <a:p>
            <a:pPr marL="285750" indent="-285750">
              <a:buFont typeface="Arial"/>
              <a:buChar char="•"/>
            </a:pPr>
            <a:endParaRPr lang="en-US">
              <a:solidFill>
                <a:srgbClr val="1F1F1F"/>
              </a:solidFill>
              <a:cs typeface="Calibri"/>
            </a:endParaRPr>
          </a:p>
          <a:p>
            <a:pPr marL="285750" indent="-285750">
              <a:buFont typeface="Arial"/>
              <a:buChar char="•"/>
            </a:pPr>
            <a:endParaRPr lang="en-US">
              <a:solidFill>
                <a:srgbClr val="1F1F1F"/>
              </a:solidFill>
              <a:cs typeface="Calibri"/>
            </a:endParaRPr>
          </a:p>
          <a:p>
            <a:pPr marL="742950" lvl="1" indent="-285750">
              <a:buFont typeface="Courier New"/>
              <a:buChar char="o"/>
            </a:pPr>
            <a:endParaRPr lang="en-US">
              <a:solidFill>
                <a:srgbClr val="1F1F1F"/>
              </a:solidFill>
              <a:cs typeface="Calibri"/>
            </a:endParaRPr>
          </a:p>
          <a:p>
            <a:pPr marL="285750" indent="-285750">
              <a:buFont typeface="Calibri"/>
              <a:buChar char="-"/>
            </a:pPr>
            <a:endParaRPr lang="en-US">
              <a:solidFill>
                <a:srgbClr val="000000"/>
              </a:solidFill>
              <a:cs typeface="Calibri"/>
            </a:endParaRPr>
          </a:p>
        </p:txBody>
      </p:sp>
      <p:sp>
        <p:nvSpPr>
          <p:cNvPr id="29" name="TextBox 28">
            <a:extLst>
              <a:ext uri="{FF2B5EF4-FFF2-40B4-BE49-F238E27FC236}">
                <a16:creationId xmlns:a16="http://schemas.microsoft.com/office/drawing/2014/main" id="{B65A7ECF-2C8B-C20D-29FD-12F94FED2841}"/>
              </a:ext>
            </a:extLst>
          </p:cNvPr>
          <p:cNvSpPr txBox="1"/>
          <p:nvPr/>
        </p:nvSpPr>
        <p:spPr>
          <a:xfrm>
            <a:off x="376052" y="2410250"/>
            <a:ext cx="5721378"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Manually Recording of fingers typing to produce data required for model training </a:t>
            </a:r>
          </a:p>
        </p:txBody>
      </p:sp>
      <p:sp>
        <p:nvSpPr>
          <p:cNvPr id="31" name="TextBox 30">
            <a:extLst>
              <a:ext uri="{FF2B5EF4-FFF2-40B4-BE49-F238E27FC236}">
                <a16:creationId xmlns:a16="http://schemas.microsoft.com/office/drawing/2014/main" id="{11F3CDA4-CA5B-87F9-4E44-9755C22C713B}"/>
              </a:ext>
            </a:extLst>
          </p:cNvPr>
          <p:cNvSpPr txBox="1"/>
          <p:nvPr/>
        </p:nvSpPr>
        <p:spPr>
          <a:xfrm>
            <a:off x="399142" y="5469796"/>
            <a:ext cx="5721378"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Personal data privacy concerns, accessibility for everyone, ability to exploit the model to spy on people using their laptop in public places.</a:t>
            </a:r>
            <a:endParaRPr lang="en-US"/>
          </a:p>
        </p:txBody>
      </p:sp>
      <p:pic>
        <p:nvPicPr>
          <p:cNvPr id="32" name="Picture 31">
            <a:extLst>
              <a:ext uri="{FF2B5EF4-FFF2-40B4-BE49-F238E27FC236}">
                <a16:creationId xmlns:a16="http://schemas.microsoft.com/office/drawing/2014/main" id="{F27571C8-3374-DF2F-3965-35D543CCB679}"/>
              </a:ext>
            </a:extLst>
          </p:cNvPr>
          <p:cNvPicPr>
            <a:picLocks noChangeAspect="1"/>
          </p:cNvPicPr>
          <p:nvPr/>
        </p:nvPicPr>
        <p:blipFill>
          <a:blip r:embed="rId4"/>
          <a:stretch>
            <a:fillRect/>
          </a:stretch>
        </p:blipFill>
        <p:spPr>
          <a:xfrm>
            <a:off x="865908" y="3053387"/>
            <a:ext cx="4421911" cy="1686407"/>
          </a:xfrm>
          <a:prstGeom prst="rect">
            <a:avLst/>
          </a:prstGeom>
        </p:spPr>
      </p:pic>
      <p:pic>
        <p:nvPicPr>
          <p:cNvPr id="33" name="Picture 32">
            <a:extLst>
              <a:ext uri="{FF2B5EF4-FFF2-40B4-BE49-F238E27FC236}">
                <a16:creationId xmlns:a16="http://schemas.microsoft.com/office/drawing/2014/main" id="{5130E1CC-5827-3BE4-20B7-7C9EA11CB316}"/>
              </a:ext>
            </a:extLst>
          </p:cNvPr>
          <p:cNvPicPr>
            <a:picLocks noChangeAspect="1"/>
          </p:cNvPicPr>
          <p:nvPr/>
        </p:nvPicPr>
        <p:blipFill rotWithShape="1">
          <a:blip r:embed="rId5"/>
          <a:srcRect t="144" r="194" b="47402"/>
          <a:stretch/>
        </p:blipFill>
        <p:spPr>
          <a:xfrm>
            <a:off x="6650181" y="3899421"/>
            <a:ext cx="4935101" cy="1405702"/>
          </a:xfrm>
          <a:prstGeom prst="rect">
            <a:avLst/>
          </a:prstGeom>
        </p:spPr>
      </p:pic>
    </p:spTree>
    <p:extLst>
      <p:ext uri="{BB962C8B-B14F-4D97-AF65-F5344CB8AC3E}">
        <p14:creationId xmlns:p14="http://schemas.microsoft.com/office/powerpoint/2010/main" val="30499104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A5DD41-81BD-67DE-7BC2-8563FE64EC96}"/>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C9B9D071-424D-9E6E-F64C-27323017A775}"/>
              </a:ext>
            </a:extLst>
          </p:cNvPr>
          <p:cNvPicPr>
            <a:picLocks noChangeAspect="1"/>
          </p:cNvPicPr>
          <p:nvPr/>
        </p:nvPicPr>
        <p:blipFill>
          <a:blip r:embed="rId2"/>
          <a:stretch>
            <a:fillRect/>
          </a:stretch>
        </p:blipFill>
        <p:spPr>
          <a:xfrm>
            <a:off x="0" y="-2177"/>
            <a:ext cx="12191999" cy="6884125"/>
          </a:xfrm>
          <a:prstGeom prst="rect">
            <a:avLst/>
          </a:prstGeom>
        </p:spPr>
      </p:pic>
      <p:sp>
        <p:nvSpPr>
          <p:cNvPr id="4" name="Rectangle 3">
            <a:extLst>
              <a:ext uri="{FF2B5EF4-FFF2-40B4-BE49-F238E27FC236}">
                <a16:creationId xmlns:a16="http://schemas.microsoft.com/office/drawing/2014/main" id="{53A71E9D-3345-F273-A88B-C0146F8DC4FE}"/>
              </a:ext>
            </a:extLst>
          </p:cNvPr>
          <p:cNvSpPr/>
          <p:nvPr/>
        </p:nvSpPr>
        <p:spPr>
          <a:xfrm>
            <a:off x="0" y="-1"/>
            <a:ext cx="12192000" cy="6869545"/>
          </a:xfrm>
          <a:prstGeom prst="rect">
            <a:avLst/>
          </a:prstGeom>
          <a:solidFill>
            <a:srgbClr val="FFFFFF">
              <a:alpha val="7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5C81BCD-3869-106D-2B62-7BFF5393080F}"/>
              </a:ext>
            </a:extLst>
          </p:cNvPr>
          <p:cNvSpPr>
            <a:spLocks noGrp="1"/>
          </p:cNvSpPr>
          <p:nvPr>
            <p:ph type="title"/>
          </p:nvPr>
        </p:nvSpPr>
        <p:spPr>
          <a:xfrm>
            <a:off x="290095" y="391862"/>
            <a:ext cx="11611810" cy="710616"/>
          </a:xfrm>
        </p:spPr>
        <p:txBody>
          <a:bodyPr>
            <a:normAutofit/>
          </a:bodyPr>
          <a:lstStyle/>
          <a:p>
            <a:r>
              <a:rPr lang="en-US" sz="4000" b="1" u="sng">
                <a:cs typeface="Calibri Light"/>
              </a:rPr>
              <a:t>IDEA 4: Sign Language Speech to Text</a:t>
            </a:r>
            <a:endParaRPr lang="en-US" sz="4000" b="1" u="sng"/>
          </a:p>
        </p:txBody>
      </p:sp>
      <p:sp>
        <p:nvSpPr>
          <p:cNvPr id="5" name="TextBox 4">
            <a:extLst>
              <a:ext uri="{FF2B5EF4-FFF2-40B4-BE49-F238E27FC236}">
                <a16:creationId xmlns:a16="http://schemas.microsoft.com/office/drawing/2014/main" id="{14F5273E-ADC1-5BF9-D05D-52D2AF675098}"/>
              </a:ext>
            </a:extLst>
          </p:cNvPr>
          <p:cNvSpPr txBox="1"/>
          <p:nvPr/>
        </p:nvSpPr>
        <p:spPr>
          <a:xfrm>
            <a:off x="288141" y="130599"/>
            <a:ext cx="2787213"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1100">
                <a:cs typeface="Calibri"/>
              </a:rPr>
              <a:t>AI Lifecycle – Week 2 – First Presentation</a:t>
            </a:r>
          </a:p>
        </p:txBody>
      </p:sp>
      <p:sp>
        <p:nvSpPr>
          <p:cNvPr id="8" name="Rectangle: Rounded Corners 7">
            <a:extLst>
              <a:ext uri="{FF2B5EF4-FFF2-40B4-BE49-F238E27FC236}">
                <a16:creationId xmlns:a16="http://schemas.microsoft.com/office/drawing/2014/main" id="{7ABE109A-B573-F06B-6926-D66541DE696A}"/>
              </a:ext>
            </a:extLst>
          </p:cNvPr>
          <p:cNvSpPr/>
          <p:nvPr/>
        </p:nvSpPr>
        <p:spPr>
          <a:xfrm>
            <a:off x="2008909" y="4959684"/>
            <a:ext cx="2132261" cy="407737"/>
          </a:xfrm>
          <a:prstGeom prst="roundRect">
            <a:avLst/>
          </a:prstGeom>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en-US" sz="1600">
                <a:cs typeface="Calibri"/>
              </a:rPr>
              <a:t>Ethical Considerations</a:t>
            </a:r>
          </a:p>
        </p:txBody>
      </p:sp>
      <p:sp>
        <p:nvSpPr>
          <p:cNvPr id="9" name="Rectangle: Rounded Corners 8">
            <a:extLst>
              <a:ext uri="{FF2B5EF4-FFF2-40B4-BE49-F238E27FC236}">
                <a16:creationId xmlns:a16="http://schemas.microsoft.com/office/drawing/2014/main" id="{CD9BD209-AEF8-75A9-E6EE-E1F6E1BF0123}"/>
              </a:ext>
            </a:extLst>
          </p:cNvPr>
          <p:cNvSpPr/>
          <p:nvPr/>
        </p:nvSpPr>
        <p:spPr>
          <a:xfrm>
            <a:off x="2112817" y="1875830"/>
            <a:ext cx="1878261" cy="407737"/>
          </a:xfrm>
          <a:prstGeom prst="roundRect">
            <a:avLst/>
          </a:prstGeom>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en-US" sz="1600">
                <a:cs typeface="Calibri"/>
              </a:rPr>
              <a:t>The Data Required</a:t>
            </a:r>
          </a:p>
        </p:txBody>
      </p:sp>
      <p:sp>
        <p:nvSpPr>
          <p:cNvPr id="10" name="Rectangle: Rounded Corners 9">
            <a:extLst>
              <a:ext uri="{FF2B5EF4-FFF2-40B4-BE49-F238E27FC236}">
                <a16:creationId xmlns:a16="http://schemas.microsoft.com/office/drawing/2014/main" id="{1DE4C53F-97D9-4115-E9E8-3E5E84056E98}"/>
              </a:ext>
            </a:extLst>
          </p:cNvPr>
          <p:cNvSpPr/>
          <p:nvPr/>
        </p:nvSpPr>
        <p:spPr>
          <a:xfrm>
            <a:off x="7815057" y="1877047"/>
            <a:ext cx="2379576" cy="407737"/>
          </a:xfrm>
          <a:prstGeom prst="roundRect">
            <a:avLst/>
          </a:prstGeom>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en-US" sz="1600">
                <a:cs typeface="Calibri"/>
              </a:rPr>
              <a:t>Models / Recent Work</a:t>
            </a:r>
          </a:p>
        </p:txBody>
      </p:sp>
      <p:sp>
        <p:nvSpPr>
          <p:cNvPr id="13" name="TextBox 12">
            <a:extLst>
              <a:ext uri="{FF2B5EF4-FFF2-40B4-BE49-F238E27FC236}">
                <a16:creationId xmlns:a16="http://schemas.microsoft.com/office/drawing/2014/main" id="{F365A494-BB7A-AEEF-B2DA-0778578082DA}"/>
              </a:ext>
            </a:extLst>
          </p:cNvPr>
          <p:cNvSpPr txBox="1"/>
          <p:nvPr/>
        </p:nvSpPr>
        <p:spPr>
          <a:xfrm>
            <a:off x="376051" y="1094069"/>
            <a:ext cx="11540286"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Convert signed speech to text to bridge gap in communication between deaf person and hearing person (with no knowledge of sign language)</a:t>
            </a:r>
          </a:p>
        </p:txBody>
      </p:sp>
      <p:sp>
        <p:nvSpPr>
          <p:cNvPr id="14" name="TextBox 13">
            <a:extLst>
              <a:ext uri="{FF2B5EF4-FFF2-40B4-BE49-F238E27FC236}">
                <a16:creationId xmlns:a16="http://schemas.microsoft.com/office/drawing/2014/main" id="{F949BE7D-0723-DEB7-3A0D-B182A7C9AFFE}"/>
              </a:ext>
            </a:extLst>
          </p:cNvPr>
          <p:cNvSpPr txBox="1"/>
          <p:nvPr/>
        </p:nvSpPr>
        <p:spPr>
          <a:xfrm>
            <a:off x="6310416" y="2410250"/>
            <a:ext cx="5605924" cy="507831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Existing models / methods:</a:t>
            </a:r>
          </a:p>
          <a:p>
            <a:pPr marL="285750" indent="-285750">
              <a:buFont typeface="Arial"/>
              <a:buChar char="•"/>
            </a:pPr>
            <a:r>
              <a:rPr lang="en-US">
                <a:solidFill>
                  <a:srgbClr val="1F1F1F"/>
                </a:solidFill>
              </a:rPr>
              <a:t>Research Paper - </a:t>
            </a:r>
            <a:r>
              <a:rPr lang="en-US">
                <a:solidFill>
                  <a:srgbClr val="1F1F1F"/>
                </a:solidFill>
                <a:hlinkClick r:id="rId3"/>
              </a:rPr>
              <a:t>"Efficient deep learning models based on tension techniques for sign language recognition"</a:t>
            </a:r>
            <a:r>
              <a:rPr lang="en-US">
                <a:solidFill>
                  <a:srgbClr val="1F1F1F"/>
                </a:solidFill>
                <a:cs typeface="Calibri"/>
              </a:rPr>
              <a:t> --&gt; Integrating attention module (CBAM) into YOLO-based deep learning models</a:t>
            </a:r>
          </a:p>
          <a:p>
            <a:pPr marL="285750" indent="-285750">
              <a:buFont typeface="Arial"/>
              <a:buChar char="•"/>
            </a:pPr>
            <a:r>
              <a:rPr lang="en-US">
                <a:solidFill>
                  <a:srgbClr val="1F1F1F"/>
                </a:solidFill>
                <a:cs typeface="Calibri"/>
                <a:hlinkClick r:id="rId4"/>
              </a:rPr>
              <a:t>Natural Language-Assisted Sign Language Recognition (NLA-SLR)</a:t>
            </a:r>
            <a:r>
              <a:rPr lang="en-US">
                <a:solidFill>
                  <a:srgbClr val="1F1F1F"/>
                </a:solidFill>
                <a:cs typeface="Calibri"/>
              </a:rPr>
              <a:t> framework</a:t>
            </a:r>
          </a:p>
          <a:p>
            <a:pPr marL="285750" indent="-285750">
              <a:buFont typeface="Arial"/>
              <a:buChar char="•"/>
            </a:pPr>
            <a:r>
              <a:rPr lang="en-US">
                <a:solidFill>
                  <a:srgbClr val="1F1F1F"/>
                </a:solidFill>
                <a:cs typeface="Calibri"/>
              </a:rPr>
              <a:t>Hugging Face Model – </a:t>
            </a:r>
            <a:r>
              <a:rPr lang="en-US">
                <a:solidFill>
                  <a:srgbClr val="1F1F1F"/>
                </a:solidFill>
                <a:cs typeface="Calibri"/>
                <a:hlinkClick r:id="rId5"/>
              </a:rPr>
              <a:t>Sign-Language</a:t>
            </a:r>
            <a:r>
              <a:rPr lang="en-US">
                <a:solidFill>
                  <a:srgbClr val="1F1F1F"/>
                </a:solidFill>
                <a:cs typeface="Calibri"/>
              </a:rPr>
              <a:t> by </a:t>
            </a:r>
            <a:r>
              <a:rPr lang="en-US" err="1">
                <a:solidFill>
                  <a:srgbClr val="1F1F1F"/>
                </a:solidFill>
                <a:cs typeface="Calibri"/>
              </a:rPr>
              <a:t>RavenOnur</a:t>
            </a:r>
            <a:r>
              <a:rPr lang="en-US">
                <a:solidFill>
                  <a:srgbClr val="1F1F1F"/>
                </a:solidFill>
                <a:cs typeface="Calibri"/>
              </a:rPr>
              <a:t>: Image </a:t>
            </a:r>
            <a:r>
              <a:rPr lang="en-US" err="1">
                <a:solidFill>
                  <a:srgbClr val="1F1F1F"/>
                </a:solidFill>
                <a:cs typeface="Calibri"/>
              </a:rPr>
              <a:t>classfication</a:t>
            </a:r>
            <a:r>
              <a:rPr lang="en-US">
                <a:solidFill>
                  <a:srgbClr val="1F1F1F"/>
                </a:solidFill>
                <a:cs typeface="Calibri"/>
              </a:rPr>
              <a:t> of Sign Language Letters</a:t>
            </a:r>
          </a:p>
          <a:p>
            <a:pPr marL="285750" indent="-285750">
              <a:buFont typeface="Arial"/>
              <a:buChar char="•"/>
            </a:pPr>
            <a:endParaRPr lang="en-US">
              <a:solidFill>
                <a:srgbClr val="1F1F1F"/>
              </a:solidFill>
              <a:cs typeface="Calibri"/>
            </a:endParaRPr>
          </a:p>
          <a:p>
            <a:r>
              <a:rPr lang="en-US">
                <a:solidFill>
                  <a:srgbClr val="1F1F1F"/>
                </a:solidFill>
                <a:cs typeface="Calibri"/>
              </a:rPr>
              <a:t>Most existing methods were tried on words or short phrases. Therefore, there is a need to increase accuracy of models for longer phrases or sentences.</a:t>
            </a:r>
          </a:p>
          <a:p>
            <a:pPr marL="285750" indent="-285750">
              <a:buFont typeface="Arial"/>
              <a:buChar char="•"/>
            </a:pPr>
            <a:endParaRPr lang="en-US">
              <a:solidFill>
                <a:srgbClr val="1F1F1F"/>
              </a:solidFill>
              <a:cs typeface="Calibri"/>
            </a:endParaRPr>
          </a:p>
          <a:p>
            <a:pPr marL="285750" indent="-285750">
              <a:buFont typeface="Arial"/>
              <a:buChar char="•"/>
            </a:pPr>
            <a:endParaRPr lang="en-US">
              <a:solidFill>
                <a:srgbClr val="1F1F1F"/>
              </a:solidFill>
              <a:cs typeface="Calibri"/>
            </a:endParaRPr>
          </a:p>
          <a:p>
            <a:pPr marL="285750" indent="-285750">
              <a:buFont typeface="Arial"/>
              <a:buChar char="•"/>
            </a:pPr>
            <a:endParaRPr lang="en-US">
              <a:solidFill>
                <a:srgbClr val="1F1F1F"/>
              </a:solidFill>
              <a:cs typeface="Calibri"/>
            </a:endParaRPr>
          </a:p>
          <a:p>
            <a:pPr marL="742950" lvl="1" indent="-285750">
              <a:buFont typeface="Courier New"/>
              <a:buChar char="o"/>
            </a:pPr>
            <a:endParaRPr lang="en-US">
              <a:solidFill>
                <a:srgbClr val="1F1F1F"/>
              </a:solidFill>
              <a:cs typeface="Calibri"/>
            </a:endParaRPr>
          </a:p>
          <a:p>
            <a:pPr marL="285750" indent="-285750">
              <a:buFont typeface="Calibri"/>
              <a:buChar char="-"/>
            </a:pPr>
            <a:endParaRPr lang="en-US">
              <a:solidFill>
                <a:srgbClr val="000000"/>
              </a:solidFill>
              <a:cs typeface="Calibri"/>
            </a:endParaRPr>
          </a:p>
        </p:txBody>
      </p:sp>
      <p:sp>
        <p:nvSpPr>
          <p:cNvPr id="16" name="TextBox 15">
            <a:extLst>
              <a:ext uri="{FF2B5EF4-FFF2-40B4-BE49-F238E27FC236}">
                <a16:creationId xmlns:a16="http://schemas.microsoft.com/office/drawing/2014/main" id="{2245E4D4-9017-B8B9-8BC8-9A0C676CC101}"/>
              </a:ext>
            </a:extLst>
          </p:cNvPr>
          <p:cNvSpPr txBox="1"/>
          <p:nvPr/>
        </p:nvSpPr>
        <p:spPr>
          <a:xfrm>
            <a:off x="376052" y="2410250"/>
            <a:ext cx="5721378" cy="258532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Sign Language Dataset which can be used:</a:t>
            </a:r>
          </a:p>
          <a:p>
            <a:pPr marL="285750" indent="-285750">
              <a:buFont typeface="Calibri"/>
              <a:buChar char="-"/>
            </a:pPr>
            <a:r>
              <a:rPr lang="en-US">
                <a:latin typeface="Calibri"/>
                <a:cs typeface="Calibri"/>
              </a:rPr>
              <a:t>American Sign Language Lexicon Video Dataset (ASLLVD): </a:t>
            </a:r>
          </a:p>
          <a:p>
            <a:pPr marL="285750" indent="-285750">
              <a:buFont typeface="Calibri"/>
              <a:buChar char="-"/>
            </a:pPr>
            <a:r>
              <a:rPr lang="en-US">
                <a:latin typeface="Calibri"/>
                <a:cs typeface="Calibri"/>
              </a:rPr>
              <a:t>A large-scale dataset for Word-Level American Sign Language</a:t>
            </a:r>
          </a:p>
          <a:p>
            <a:pPr marL="285750" indent="-285750">
              <a:buFont typeface="Calibri"/>
              <a:buChar char="-"/>
            </a:pPr>
            <a:r>
              <a:rPr lang="en-US">
                <a:latin typeface="Calibri"/>
                <a:cs typeface="Calibri"/>
              </a:rPr>
              <a:t>Sign Language MINST</a:t>
            </a:r>
          </a:p>
          <a:p>
            <a:pPr marL="285750" indent="-285750">
              <a:buFont typeface="Calibri"/>
              <a:buChar char="-"/>
            </a:pPr>
            <a:r>
              <a:rPr lang="en-US">
                <a:latin typeface="Calibri"/>
                <a:cs typeface="Calibri"/>
              </a:rPr>
              <a:t>Data can also be extracted from videos containing sign language captions using existing audio and video tools</a:t>
            </a:r>
          </a:p>
          <a:p>
            <a:pPr marL="285750" indent="-285750">
              <a:buFont typeface="Calibri"/>
              <a:buChar char="-"/>
            </a:pPr>
            <a:endParaRPr lang="en-US">
              <a:latin typeface="Calibri"/>
              <a:cs typeface="Calibri"/>
            </a:endParaRPr>
          </a:p>
        </p:txBody>
      </p:sp>
      <p:sp>
        <p:nvSpPr>
          <p:cNvPr id="17" name="TextBox 16">
            <a:extLst>
              <a:ext uri="{FF2B5EF4-FFF2-40B4-BE49-F238E27FC236}">
                <a16:creationId xmlns:a16="http://schemas.microsoft.com/office/drawing/2014/main" id="{24A29103-7F49-335D-F688-A3217901778F}"/>
              </a:ext>
            </a:extLst>
          </p:cNvPr>
          <p:cNvSpPr txBox="1"/>
          <p:nvPr/>
        </p:nvSpPr>
        <p:spPr>
          <a:xfrm>
            <a:off x="399142" y="5469796"/>
            <a:ext cx="5721378"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Accuracy to avoid miscommunications and misunderstandings, personal data privacy concerns, </a:t>
            </a:r>
            <a:r>
              <a:rPr lang="en-US">
                <a:ea typeface="+mn-lt"/>
                <a:cs typeface="+mn-lt"/>
              </a:rPr>
              <a:t>accessibility and inclusive design</a:t>
            </a:r>
          </a:p>
          <a:p>
            <a:endParaRPr lang="en-US">
              <a:cs typeface="Calibri"/>
            </a:endParaRPr>
          </a:p>
        </p:txBody>
      </p:sp>
    </p:spTree>
    <p:extLst>
      <p:ext uri="{BB962C8B-B14F-4D97-AF65-F5344CB8AC3E}">
        <p14:creationId xmlns:p14="http://schemas.microsoft.com/office/powerpoint/2010/main" val="34314360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0165638-BA2E-8946-17DF-9BE6F6101DAB}"/>
              </a:ext>
            </a:extLst>
          </p:cNvPr>
          <p:cNvSpPr/>
          <p:nvPr/>
        </p:nvSpPr>
        <p:spPr>
          <a:xfrm>
            <a:off x="0" y="-1"/>
            <a:ext cx="12192000" cy="6869545"/>
          </a:xfrm>
          <a:prstGeom prst="rect">
            <a:avLst/>
          </a:prstGeom>
          <a:solidFill>
            <a:srgbClr val="FFFFFF">
              <a:alpha val="7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a:extLst>
              <a:ext uri="{FF2B5EF4-FFF2-40B4-BE49-F238E27FC236}">
                <a16:creationId xmlns:a16="http://schemas.microsoft.com/office/drawing/2014/main" id="{13CD7CC8-E820-33C0-70FE-744E78C2F043}"/>
              </a:ext>
            </a:extLst>
          </p:cNvPr>
          <p:cNvPicPr>
            <a:picLocks noChangeAspect="1" noChangeArrowheads="1"/>
          </p:cNvPicPr>
          <p:nvPr/>
        </p:nvPicPr>
        <p:blipFill>
          <a:blip r:embed="rId2">
            <a:alphaModFix amt="50000"/>
            <a:extLst>
              <a:ext uri="{28A0092B-C50C-407E-A947-70E740481C1C}">
                <a14:useLocalDpi xmlns:a14="http://schemas.microsoft.com/office/drawing/2010/main" val="0"/>
              </a:ext>
            </a:extLst>
          </a:blip>
          <a:srcRect/>
          <a:stretch>
            <a:fillRect/>
          </a:stretch>
        </p:blipFill>
        <p:spPr bwMode="auto">
          <a:xfrm>
            <a:off x="0" y="0"/>
            <a:ext cx="1207273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32F3831A-9F5E-F6AA-F41B-0699678DCBF8}"/>
              </a:ext>
            </a:extLst>
          </p:cNvPr>
          <p:cNvSpPr txBox="1"/>
          <p:nvPr/>
        </p:nvSpPr>
        <p:spPr>
          <a:xfrm>
            <a:off x="3903316" y="2067339"/>
            <a:ext cx="4471930" cy="2308324"/>
          </a:xfrm>
          <a:prstGeom prst="rect">
            <a:avLst/>
          </a:prstGeom>
          <a:noFill/>
        </p:spPr>
        <p:txBody>
          <a:bodyPr wrap="none" rtlCol="0">
            <a:spAutoFit/>
          </a:bodyPr>
          <a:lstStyle/>
          <a:p>
            <a:r>
              <a:rPr lang="en-IS" sz="7200" b="1"/>
              <a:t>Thank you</a:t>
            </a:r>
          </a:p>
          <a:p>
            <a:r>
              <a:rPr lang="en-IS" sz="7200" b="1"/>
              <a:t>Questions?</a:t>
            </a:r>
          </a:p>
        </p:txBody>
      </p:sp>
    </p:spTree>
    <p:extLst>
      <p:ext uri="{BB962C8B-B14F-4D97-AF65-F5344CB8AC3E}">
        <p14:creationId xmlns:p14="http://schemas.microsoft.com/office/powerpoint/2010/main" val="1486601104"/>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5</Slides>
  <Notes>1</Notes>
  <HiddenSlides>0</HiddenSlides>
  <ScaleCrop>false</ScaleCrop>
  <HeadingPairs>
    <vt:vector size="4" baseType="variant">
      <vt:variant>
        <vt:lpstr>Theme</vt:lpstr>
      </vt:variant>
      <vt:variant>
        <vt:i4>1</vt:i4>
      </vt:variant>
      <vt:variant>
        <vt:lpstr>Slide Titles</vt:lpstr>
      </vt:variant>
      <vt:variant>
        <vt:i4>5</vt:i4>
      </vt:variant>
    </vt:vector>
  </HeadingPairs>
  <TitlesOfParts>
    <vt:vector size="6" baseType="lpstr">
      <vt:lpstr>office theme</vt:lpstr>
      <vt:lpstr>PowerPoint Presentation</vt:lpstr>
      <vt:lpstr>IDEA 1: Music Recommender System</vt:lpstr>
      <vt:lpstr>IDEA 3: Touch Screen Surface Interaction</vt:lpstr>
      <vt:lpstr>IDEA 4: Sign Language Speech to Text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revision>1</cp:revision>
  <dcterms:created xsi:type="dcterms:W3CDTF">2024-01-14T22:51:15Z</dcterms:created>
  <dcterms:modified xsi:type="dcterms:W3CDTF">2024-01-17T17:51:42Z</dcterms:modified>
</cp:coreProperties>
</file>